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FE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940E0C-3DB6-461B-9751-B52B503283F1}" v="31" dt="2024-10-12T06:01:29.0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1" autoAdjust="0"/>
    <p:restoredTop sz="94660"/>
  </p:normalViewPr>
  <p:slideViewPr>
    <p:cSldViewPr snapToGrid="0">
      <p:cViewPr varScale="1">
        <p:scale>
          <a:sx n="105" d="100"/>
          <a:sy n="105" d="100"/>
        </p:scale>
        <p:origin x="82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nesse Reyes" userId="54f63c6012a42c64" providerId="LiveId" clId="{32940E0C-3DB6-461B-9751-B52B503283F1}"/>
    <pc:docChg chg="undo custSel addSld modSld">
      <pc:chgData name="Vanesse Reyes" userId="54f63c6012a42c64" providerId="LiveId" clId="{32940E0C-3DB6-461B-9751-B52B503283F1}" dt="2024-10-12T06:01:29.081" v="307"/>
      <pc:docMkLst>
        <pc:docMk/>
      </pc:docMkLst>
      <pc:sldChg chg="modTransition">
        <pc:chgData name="Vanesse Reyes" userId="54f63c6012a42c64" providerId="LiveId" clId="{32940E0C-3DB6-461B-9751-B52B503283F1}" dt="2024-10-12T06:00:57.136" v="293"/>
        <pc:sldMkLst>
          <pc:docMk/>
          <pc:sldMk cId="2039042936" sldId="257"/>
        </pc:sldMkLst>
      </pc:sldChg>
      <pc:sldChg chg="modTransition">
        <pc:chgData name="Vanesse Reyes" userId="54f63c6012a42c64" providerId="LiveId" clId="{32940E0C-3DB6-461B-9751-B52B503283F1}" dt="2024-10-12T06:01:00.042" v="294"/>
        <pc:sldMkLst>
          <pc:docMk/>
          <pc:sldMk cId="1276843293" sldId="258"/>
        </pc:sldMkLst>
      </pc:sldChg>
      <pc:sldChg chg="modSp mod modTransition">
        <pc:chgData name="Vanesse Reyes" userId="54f63c6012a42c64" providerId="LiveId" clId="{32940E0C-3DB6-461B-9751-B52B503283F1}" dt="2024-10-12T06:01:03.435" v="295"/>
        <pc:sldMkLst>
          <pc:docMk/>
          <pc:sldMk cId="984766372" sldId="259"/>
        </pc:sldMkLst>
        <pc:spChg chg="mod">
          <ac:chgData name="Vanesse Reyes" userId="54f63c6012a42c64" providerId="LiveId" clId="{32940E0C-3DB6-461B-9751-B52B503283F1}" dt="2024-10-06T13:28:59.359" v="0" actId="5793"/>
          <ac:spMkLst>
            <pc:docMk/>
            <pc:sldMk cId="984766372" sldId="259"/>
            <ac:spMk id="25" creationId="{E345123A-6557-46A2-5999-2E4C6D473CD9}"/>
          </ac:spMkLst>
        </pc:spChg>
      </pc:sldChg>
      <pc:sldChg chg="modTransition">
        <pc:chgData name="Vanesse Reyes" userId="54f63c6012a42c64" providerId="LiveId" clId="{32940E0C-3DB6-461B-9751-B52B503283F1}" dt="2024-10-12T06:01:10.071" v="297"/>
        <pc:sldMkLst>
          <pc:docMk/>
          <pc:sldMk cId="1214315360" sldId="260"/>
        </pc:sldMkLst>
      </pc:sldChg>
      <pc:sldChg chg="modTransition">
        <pc:chgData name="Vanesse Reyes" userId="54f63c6012a42c64" providerId="LiveId" clId="{32940E0C-3DB6-461B-9751-B52B503283F1}" dt="2024-10-12T06:01:11.843" v="298"/>
        <pc:sldMkLst>
          <pc:docMk/>
          <pc:sldMk cId="2018836829" sldId="261"/>
        </pc:sldMkLst>
      </pc:sldChg>
      <pc:sldChg chg="modTransition">
        <pc:chgData name="Vanesse Reyes" userId="54f63c6012a42c64" providerId="LiveId" clId="{32940E0C-3DB6-461B-9751-B52B503283F1}" dt="2024-10-12T06:01:13.317" v="299"/>
        <pc:sldMkLst>
          <pc:docMk/>
          <pc:sldMk cId="2759055363" sldId="262"/>
        </pc:sldMkLst>
      </pc:sldChg>
      <pc:sldChg chg="modTransition">
        <pc:chgData name="Vanesse Reyes" userId="54f63c6012a42c64" providerId="LiveId" clId="{32940E0C-3DB6-461B-9751-B52B503283F1}" dt="2024-10-12T06:01:14.711" v="300"/>
        <pc:sldMkLst>
          <pc:docMk/>
          <pc:sldMk cId="115732814" sldId="263"/>
        </pc:sldMkLst>
      </pc:sldChg>
      <pc:sldChg chg="modSp mod">
        <pc:chgData name="Vanesse Reyes" userId="54f63c6012a42c64" providerId="LiveId" clId="{32940E0C-3DB6-461B-9751-B52B503283F1}" dt="2024-10-12T05:25:30.827" v="2" actId="113"/>
        <pc:sldMkLst>
          <pc:docMk/>
          <pc:sldMk cId="784393336" sldId="264"/>
        </pc:sldMkLst>
        <pc:spChg chg="mod">
          <ac:chgData name="Vanesse Reyes" userId="54f63c6012a42c64" providerId="LiveId" clId="{32940E0C-3DB6-461B-9751-B52B503283F1}" dt="2024-10-12T05:25:30.827" v="2" actId="113"/>
          <ac:spMkLst>
            <pc:docMk/>
            <pc:sldMk cId="784393336" sldId="264"/>
            <ac:spMk id="19" creationId="{C508615A-D6DA-B50D-E71A-455747DBC666}"/>
          </ac:spMkLst>
        </pc:spChg>
      </pc:sldChg>
      <pc:sldChg chg="modTransition">
        <pc:chgData name="Vanesse Reyes" userId="54f63c6012a42c64" providerId="LiveId" clId="{32940E0C-3DB6-461B-9751-B52B503283F1}" dt="2024-10-12T06:01:16.415" v="301"/>
        <pc:sldMkLst>
          <pc:docMk/>
          <pc:sldMk cId="2237991059" sldId="265"/>
        </pc:sldMkLst>
      </pc:sldChg>
      <pc:sldChg chg="addSp delSp modSp mod modTransition setBg setClrOvrMap">
        <pc:chgData name="Vanesse Reyes" userId="54f63c6012a42c64" providerId="LiveId" clId="{32940E0C-3DB6-461B-9751-B52B503283F1}" dt="2024-10-12T06:01:18.392" v="302"/>
        <pc:sldMkLst>
          <pc:docMk/>
          <pc:sldMk cId="3217480569" sldId="266"/>
        </pc:sldMkLst>
        <pc:spChg chg="mod">
          <ac:chgData name="Vanesse Reyes" userId="54f63c6012a42c64" providerId="LiveId" clId="{32940E0C-3DB6-461B-9751-B52B503283F1}" dt="2024-10-12T05:37:17.346" v="53" actId="26606"/>
          <ac:spMkLst>
            <pc:docMk/>
            <pc:sldMk cId="3217480569" sldId="266"/>
            <ac:spMk id="2" creationId="{53ACBC11-4C11-5EEC-890F-0AE4E6FAF427}"/>
          </ac:spMkLst>
        </pc:spChg>
        <pc:spChg chg="mod">
          <ac:chgData name="Vanesse Reyes" userId="54f63c6012a42c64" providerId="LiveId" clId="{32940E0C-3DB6-461B-9751-B52B503283F1}" dt="2024-10-12T05:37:17.346" v="53" actId="26606"/>
          <ac:spMkLst>
            <pc:docMk/>
            <pc:sldMk cId="3217480569" sldId="266"/>
            <ac:spMk id="3" creationId="{164C2B35-2F1E-1522-E2BF-0741DC84D496}"/>
          </ac:spMkLst>
        </pc:spChg>
        <pc:spChg chg="add del">
          <ac:chgData name="Vanesse Reyes" userId="54f63c6012a42c64" providerId="LiveId" clId="{32940E0C-3DB6-461B-9751-B52B503283F1}" dt="2024-10-12T05:37:06.562" v="50" actId="26606"/>
          <ac:spMkLst>
            <pc:docMk/>
            <pc:sldMk cId="3217480569" sldId="266"/>
            <ac:spMk id="10" creationId="{2C61293E-6EBE-43EF-A52C-9BEBFD7679D4}"/>
          </ac:spMkLst>
        </pc:spChg>
        <pc:spChg chg="add del">
          <ac:chgData name="Vanesse Reyes" userId="54f63c6012a42c64" providerId="LiveId" clId="{32940E0C-3DB6-461B-9751-B52B503283F1}" dt="2024-10-12T05:37:06.562" v="50" actId="26606"/>
          <ac:spMkLst>
            <pc:docMk/>
            <pc:sldMk cId="3217480569" sldId="266"/>
            <ac:spMk id="12" creationId="{8D5AAC53-3624-41C3-A6B5-1DA97F2901B1}"/>
          </ac:spMkLst>
        </pc:spChg>
        <pc:spChg chg="add del">
          <ac:chgData name="Vanesse Reyes" userId="54f63c6012a42c64" providerId="LiveId" clId="{32940E0C-3DB6-461B-9751-B52B503283F1}" dt="2024-10-12T05:37:06.562" v="50" actId="26606"/>
          <ac:spMkLst>
            <pc:docMk/>
            <pc:sldMk cId="3217480569" sldId="266"/>
            <ac:spMk id="14" creationId="{3FCFB1DE-0B7E-48CC-BA90-B2AB0889F9D6}"/>
          </ac:spMkLst>
        </pc:spChg>
        <pc:spChg chg="add del">
          <ac:chgData name="Vanesse Reyes" userId="54f63c6012a42c64" providerId="LiveId" clId="{32940E0C-3DB6-461B-9751-B52B503283F1}" dt="2024-10-12T05:37:17.346" v="53" actId="26606"/>
          <ac:spMkLst>
            <pc:docMk/>
            <pc:sldMk cId="3217480569" sldId="266"/>
            <ac:spMk id="16" creationId="{743AA782-23D1-4521-8CAD-47662984AA08}"/>
          </ac:spMkLst>
        </pc:spChg>
        <pc:spChg chg="add del">
          <ac:chgData name="Vanesse Reyes" userId="54f63c6012a42c64" providerId="LiveId" clId="{32940E0C-3DB6-461B-9751-B52B503283F1}" dt="2024-10-12T05:37:17.346" v="53" actId="26606"/>
          <ac:spMkLst>
            <pc:docMk/>
            <pc:sldMk cId="3217480569" sldId="266"/>
            <ac:spMk id="17" creationId="{3CE8AF5E-D374-4CF1-90CC-35CF73B81C3E}"/>
          </ac:spMkLst>
        </pc:spChg>
        <pc:spChg chg="add">
          <ac:chgData name="Vanesse Reyes" userId="54f63c6012a42c64" providerId="LiveId" clId="{32940E0C-3DB6-461B-9751-B52B503283F1}" dt="2024-10-12T05:37:17.346" v="53" actId="26606"/>
          <ac:spMkLst>
            <pc:docMk/>
            <pc:sldMk cId="3217480569" sldId="266"/>
            <ac:spMk id="23" creationId="{A9D2268A-D939-4E78-91B6-6C7E46406788}"/>
          </ac:spMkLst>
        </pc:spChg>
        <pc:spChg chg="add">
          <ac:chgData name="Vanesse Reyes" userId="54f63c6012a42c64" providerId="LiveId" clId="{32940E0C-3DB6-461B-9751-B52B503283F1}" dt="2024-10-12T05:37:17.346" v="53" actId="26606"/>
          <ac:spMkLst>
            <pc:docMk/>
            <pc:sldMk cId="3217480569" sldId="266"/>
            <ac:spMk id="25" creationId="{E0C43A58-225D-452D-8185-0D89D1EED861}"/>
          </ac:spMkLst>
        </pc:spChg>
        <pc:picChg chg="add mod ord">
          <ac:chgData name="Vanesse Reyes" userId="54f63c6012a42c64" providerId="LiveId" clId="{32940E0C-3DB6-461B-9751-B52B503283F1}" dt="2024-10-12T05:37:17.346" v="53" actId="26606"/>
          <ac:picMkLst>
            <pc:docMk/>
            <pc:sldMk cId="3217480569" sldId="266"/>
            <ac:picMk id="5" creationId="{13A57E4D-8DB5-DC03-6D6B-4BEFDABF3949}"/>
          </ac:picMkLst>
        </pc:picChg>
        <pc:inkChg chg="add del">
          <ac:chgData name="Vanesse Reyes" userId="54f63c6012a42c64" providerId="LiveId" clId="{32940E0C-3DB6-461B-9751-B52B503283F1}" dt="2024-10-12T05:37:17.346" v="53" actId="26606"/>
          <ac:inkMkLst>
            <pc:docMk/>
            <pc:sldMk cId="3217480569" sldId="266"/>
            <ac:inkMk id="18" creationId="{070477C5-0410-4E4F-97A1-F84C2465C187}"/>
          </ac:inkMkLst>
        </pc:inkChg>
      </pc:sldChg>
      <pc:sldChg chg="addSp delSp modSp new mod modTransition setBg setClrOvrMap">
        <pc:chgData name="Vanesse Reyes" userId="54f63c6012a42c64" providerId="LiveId" clId="{32940E0C-3DB6-461B-9751-B52B503283F1}" dt="2024-10-12T06:01:19.691" v="303"/>
        <pc:sldMkLst>
          <pc:docMk/>
          <pc:sldMk cId="2799267051" sldId="267"/>
        </pc:sldMkLst>
        <pc:spChg chg="mod ord">
          <ac:chgData name="Vanesse Reyes" userId="54f63c6012a42c64" providerId="LiveId" clId="{32940E0C-3DB6-461B-9751-B52B503283F1}" dt="2024-10-12T05:47:58.475" v="133" actId="26606"/>
          <ac:spMkLst>
            <pc:docMk/>
            <pc:sldMk cId="2799267051" sldId="267"/>
            <ac:spMk id="2" creationId="{158769FD-B771-BCC5-86CA-111AB991EC7D}"/>
          </ac:spMkLst>
        </pc:spChg>
        <pc:spChg chg="add del">
          <ac:chgData name="Vanesse Reyes" userId="54f63c6012a42c64" providerId="LiveId" clId="{32940E0C-3DB6-461B-9751-B52B503283F1}" dt="2024-10-12T05:46:58.241" v="112" actId="931"/>
          <ac:spMkLst>
            <pc:docMk/>
            <pc:sldMk cId="2799267051" sldId="267"/>
            <ac:spMk id="3" creationId="{07E18986-628C-F558-C5C5-866325A7A938}"/>
          </ac:spMkLst>
        </pc:spChg>
        <pc:spChg chg="add del">
          <ac:chgData name="Vanesse Reyes" userId="54f63c6012a42c64" providerId="LiveId" clId="{32940E0C-3DB6-461B-9751-B52B503283F1}" dt="2024-10-12T05:47:05.760" v="118" actId="26606"/>
          <ac:spMkLst>
            <pc:docMk/>
            <pc:sldMk cId="2799267051" sldId="267"/>
            <ac:spMk id="11" creationId="{FE86DF31-238B-97A5-9B9C-CDE6699C6BC3}"/>
          </ac:spMkLst>
        </pc:spChg>
        <pc:spChg chg="add del">
          <ac:chgData name="Vanesse Reyes" userId="54f63c6012a42c64" providerId="LiveId" clId="{32940E0C-3DB6-461B-9751-B52B503283F1}" dt="2024-10-12T05:47:04.034" v="116" actId="26606"/>
          <ac:spMkLst>
            <pc:docMk/>
            <pc:sldMk cId="2799267051" sldId="267"/>
            <ac:spMk id="12" creationId="{DA381740-063A-41A4-836D-85D14980EEF0}"/>
          </ac:spMkLst>
        </pc:spChg>
        <pc:spChg chg="add del">
          <ac:chgData name="Vanesse Reyes" userId="54f63c6012a42c64" providerId="LiveId" clId="{32940E0C-3DB6-461B-9751-B52B503283F1}" dt="2024-10-12T05:47:04.034" v="116" actId="26606"/>
          <ac:spMkLst>
            <pc:docMk/>
            <pc:sldMk cId="2799267051" sldId="267"/>
            <ac:spMk id="14" creationId="{665DBBEF-238B-476B-96AB-8AAC3224ECEA}"/>
          </ac:spMkLst>
        </pc:spChg>
        <pc:spChg chg="add del">
          <ac:chgData name="Vanesse Reyes" userId="54f63c6012a42c64" providerId="LiveId" clId="{32940E0C-3DB6-461B-9751-B52B503283F1}" dt="2024-10-12T05:47:04.034" v="116" actId="26606"/>
          <ac:spMkLst>
            <pc:docMk/>
            <pc:sldMk cId="2799267051" sldId="267"/>
            <ac:spMk id="16" creationId="{3FCFB1DE-0B7E-48CC-BA90-B2AB0889F9D6}"/>
          </ac:spMkLst>
        </pc:spChg>
        <pc:spChg chg="add del">
          <ac:chgData name="Vanesse Reyes" userId="54f63c6012a42c64" providerId="LiveId" clId="{32940E0C-3DB6-461B-9751-B52B503283F1}" dt="2024-10-12T05:47:05.760" v="118" actId="26606"/>
          <ac:spMkLst>
            <pc:docMk/>
            <pc:sldMk cId="2799267051" sldId="267"/>
            <ac:spMk id="18" creationId="{A9D2268A-D939-4E78-91B6-6C7E46406788}"/>
          </ac:spMkLst>
        </pc:spChg>
        <pc:spChg chg="add del">
          <ac:chgData name="Vanesse Reyes" userId="54f63c6012a42c64" providerId="LiveId" clId="{32940E0C-3DB6-461B-9751-B52B503283F1}" dt="2024-10-12T05:47:05.760" v="118" actId="26606"/>
          <ac:spMkLst>
            <pc:docMk/>
            <pc:sldMk cId="2799267051" sldId="267"/>
            <ac:spMk id="19" creationId="{E0C43A58-225D-452D-8185-0D89D1EED861}"/>
          </ac:spMkLst>
        </pc:spChg>
        <pc:spChg chg="add del">
          <ac:chgData name="Vanesse Reyes" userId="54f63c6012a42c64" providerId="LiveId" clId="{32940E0C-3DB6-461B-9751-B52B503283F1}" dt="2024-10-12T05:47:06.684" v="120" actId="26606"/>
          <ac:spMkLst>
            <pc:docMk/>
            <pc:sldMk cId="2799267051" sldId="267"/>
            <ac:spMk id="21" creationId="{DA381740-063A-41A4-836D-85D14980EEF0}"/>
          </ac:spMkLst>
        </pc:spChg>
        <pc:spChg chg="add del">
          <ac:chgData name="Vanesse Reyes" userId="54f63c6012a42c64" providerId="LiveId" clId="{32940E0C-3DB6-461B-9751-B52B503283F1}" dt="2024-10-12T05:47:06.684" v="120" actId="26606"/>
          <ac:spMkLst>
            <pc:docMk/>
            <pc:sldMk cId="2799267051" sldId="267"/>
            <ac:spMk id="22" creationId="{665DBBEF-238B-476B-96AB-8AAC3224ECEA}"/>
          </ac:spMkLst>
        </pc:spChg>
        <pc:spChg chg="add del">
          <ac:chgData name="Vanesse Reyes" userId="54f63c6012a42c64" providerId="LiveId" clId="{32940E0C-3DB6-461B-9751-B52B503283F1}" dt="2024-10-12T05:47:06.684" v="120" actId="26606"/>
          <ac:spMkLst>
            <pc:docMk/>
            <pc:sldMk cId="2799267051" sldId="267"/>
            <ac:spMk id="23" creationId="{3FCFB1DE-0B7E-48CC-BA90-B2AB0889F9D6}"/>
          </ac:spMkLst>
        </pc:spChg>
        <pc:spChg chg="add del">
          <ac:chgData name="Vanesse Reyes" userId="54f63c6012a42c64" providerId="LiveId" clId="{32940E0C-3DB6-461B-9751-B52B503283F1}" dt="2024-10-12T05:47:07.689" v="122" actId="26606"/>
          <ac:spMkLst>
            <pc:docMk/>
            <pc:sldMk cId="2799267051" sldId="267"/>
            <ac:spMk id="25" creationId="{743AA782-23D1-4521-8CAD-47662984AA08}"/>
          </ac:spMkLst>
        </pc:spChg>
        <pc:spChg chg="add del">
          <ac:chgData name="Vanesse Reyes" userId="54f63c6012a42c64" providerId="LiveId" clId="{32940E0C-3DB6-461B-9751-B52B503283F1}" dt="2024-10-12T05:47:07.689" v="122" actId="26606"/>
          <ac:spMkLst>
            <pc:docMk/>
            <pc:sldMk cId="2799267051" sldId="267"/>
            <ac:spMk id="26" creationId="{3CE8AF5E-D374-4CF1-90CC-35CF73B81C3E}"/>
          </ac:spMkLst>
        </pc:spChg>
        <pc:spChg chg="add del">
          <ac:chgData name="Vanesse Reyes" userId="54f63c6012a42c64" providerId="LiveId" clId="{32940E0C-3DB6-461B-9751-B52B503283F1}" dt="2024-10-12T05:47:07.689" v="122" actId="26606"/>
          <ac:spMkLst>
            <pc:docMk/>
            <pc:sldMk cId="2799267051" sldId="267"/>
            <ac:spMk id="27" creationId="{FA099533-D297-CEA9-B34D-26BB2488A74F}"/>
          </ac:spMkLst>
        </pc:spChg>
        <pc:spChg chg="add del">
          <ac:chgData name="Vanesse Reyes" userId="54f63c6012a42c64" providerId="LiveId" clId="{32940E0C-3DB6-461B-9751-B52B503283F1}" dt="2024-10-12T05:47:08.833" v="124" actId="26606"/>
          <ac:spMkLst>
            <pc:docMk/>
            <pc:sldMk cId="2799267051" sldId="267"/>
            <ac:spMk id="30" creationId="{F13C74B1-5B17-4795-BED0-7140497B445A}"/>
          </ac:spMkLst>
        </pc:spChg>
        <pc:spChg chg="add del">
          <ac:chgData name="Vanesse Reyes" userId="54f63c6012a42c64" providerId="LiveId" clId="{32940E0C-3DB6-461B-9751-B52B503283F1}" dt="2024-10-12T05:47:08.833" v="124" actId="26606"/>
          <ac:spMkLst>
            <pc:docMk/>
            <pc:sldMk cId="2799267051" sldId="267"/>
            <ac:spMk id="31" creationId="{3FCFB1DE-0B7E-48CC-BA90-B2AB0889F9D6}"/>
          </ac:spMkLst>
        </pc:spChg>
        <pc:spChg chg="add del">
          <ac:chgData name="Vanesse Reyes" userId="54f63c6012a42c64" providerId="LiveId" clId="{32940E0C-3DB6-461B-9751-B52B503283F1}" dt="2024-10-12T05:47:08.833" v="124" actId="26606"/>
          <ac:spMkLst>
            <pc:docMk/>
            <pc:sldMk cId="2799267051" sldId="267"/>
            <ac:spMk id="32" creationId="{73D9D332-6B07-DF46-5E30-64200247FFFB}"/>
          </ac:spMkLst>
        </pc:spChg>
        <pc:spChg chg="add del">
          <ac:chgData name="Vanesse Reyes" userId="54f63c6012a42c64" providerId="LiveId" clId="{32940E0C-3DB6-461B-9751-B52B503283F1}" dt="2024-10-12T05:47:11.777" v="126" actId="26606"/>
          <ac:spMkLst>
            <pc:docMk/>
            <pc:sldMk cId="2799267051" sldId="267"/>
            <ac:spMk id="34" creationId="{A8908DB7-C3A6-4FCB-9820-CEE02B398C4A}"/>
          </ac:spMkLst>
        </pc:spChg>
        <pc:spChg chg="add del">
          <ac:chgData name="Vanesse Reyes" userId="54f63c6012a42c64" providerId="LiveId" clId="{32940E0C-3DB6-461B-9751-B52B503283F1}" dt="2024-10-12T05:47:11.777" v="126" actId="26606"/>
          <ac:spMkLst>
            <pc:docMk/>
            <pc:sldMk cId="2799267051" sldId="267"/>
            <ac:spMk id="35" creationId="{D010E05E-9237-4321-84BB-69C0F22568EE}"/>
          </ac:spMkLst>
        </pc:spChg>
        <pc:spChg chg="add del">
          <ac:chgData name="Vanesse Reyes" userId="54f63c6012a42c64" providerId="LiveId" clId="{32940E0C-3DB6-461B-9751-B52B503283F1}" dt="2024-10-12T05:47:11.777" v="126" actId="26606"/>
          <ac:spMkLst>
            <pc:docMk/>
            <pc:sldMk cId="2799267051" sldId="267"/>
            <ac:spMk id="37" creationId="{1E493F54-0B96-1F46-2ED2-4728D1387E58}"/>
          </ac:spMkLst>
        </pc:spChg>
        <pc:spChg chg="add del">
          <ac:chgData name="Vanesse Reyes" userId="54f63c6012a42c64" providerId="LiveId" clId="{32940E0C-3DB6-461B-9751-B52B503283F1}" dt="2024-10-12T05:47:16.103" v="128" actId="26606"/>
          <ac:spMkLst>
            <pc:docMk/>
            <pc:sldMk cId="2799267051" sldId="267"/>
            <ac:spMk id="39" creationId="{743AA782-23D1-4521-8CAD-47662984AA08}"/>
          </ac:spMkLst>
        </pc:spChg>
        <pc:spChg chg="add del">
          <ac:chgData name="Vanesse Reyes" userId="54f63c6012a42c64" providerId="LiveId" clId="{32940E0C-3DB6-461B-9751-B52B503283F1}" dt="2024-10-12T05:47:16.103" v="128" actId="26606"/>
          <ac:spMkLst>
            <pc:docMk/>
            <pc:sldMk cId="2799267051" sldId="267"/>
            <ac:spMk id="40" creationId="{3CE8AF5E-D374-4CF1-90CC-35CF73B81C3E}"/>
          </ac:spMkLst>
        </pc:spChg>
        <pc:spChg chg="add del">
          <ac:chgData name="Vanesse Reyes" userId="54f63c6012a42c64" providerId="LiveId" clId="{32940E0C-3DB6-461B-9751-B52B503283F1}" dt="2024-10-12T05:47:16.103" v="128" actId="26606"/>
          <ac:spMkLst>
            <pc:docMk/>
            <pc:sldMk cId="2799267051" sldId="267"/>
            <ac:spMk id="41" creationId="{FA099533-D297-CEA9-B34D-26BB2488A74F}"/>
          </ac:spMkLst>
        </pc:spChg>
        <pc:spChg chg="add del">
          <ac:chgData name="Vanesse Reyes" userId="54f63c6012a42c64" providerId="LiveId" clId="{32940E0C-3DB6-461B-9751-B52B503283F1}" dt="2024-10-12T05:47:19.111" v="130" actId="26606"/>
          <ac:spMkLst>
            <pc:docMk/>
            <pc:sldMk cId="2799267051" sldId="267"/>
            <ac:spMk id="44" creationId="{DA381740-063A-41A4-836D-85D14980EEF0}"/>
          </ac:spMkLst>
        </pc:spChg>
        <pc:spChg chg="add del">
          <ac:chgData name="Vanesse Reyes" userId="54f63c6012a42c64" providerId="LiveId" clId="{32940E0C-3DB6-461B-9751-B52B503283F1}" dt="2024-10-12T05:47:19.111" v="130" actId="26606"/>
          <ac:spMkLst>
            <pc:docMk/>
            <pc:sldMk cId="2799267051" sldId="267"/>
            <ac:spMk id="45" creationId="{0671A8AE-40A1-4631-A6B8-581AFF065482}"/>
          </ac:spMkLst>
        </pc:spChg>
        <pc:spChg chg="add del">
          <ac:chgData name="Vanesse Reyes" userId="54f63c6012a42c64" providerId="LiveId" clId="{32940E0C-3DB6-461B-9751-B52B503283F1}" dt="2024-10-12T05:47:19.111" v="130" actId="26606"/>
          <ac:spMkLst>
            <pc:docMk/>
            <pc:sldMk cId="2799267051" sldId="267"/>
            <ac:spMk id="46" creationId="{A44CD100-6267-4E62-AA64-2182A3A6A1C0}"/>
          </ac:spMkLst>
        </pc:spChg>
        <pc:spChg chg="add del">
          <ac:chgData name="Vanesse Reyes" userId="54f63c6012a42c64" providerId="LiveId" clId="{32940E0C-3DB6-461B-9751-B52B503283F1}" dt="2024-10-12T05:47:58.470" v="132" actId="26606"/>
          <ac:spMkLst>
            <pc:docMk/>
            <pc:sldMk cId="2799267051" sldId="267"/>
            <ac:spMk id="48" creationId="{A8908DB7-C3A6-4FCB-9820-CEE02B398C4A}"/>
          </ac:spMkLst>
        </pc:spChg>
        <pc:spChg chg="add del">
          <ac:chgData name="Vanesse Reyes" userId="54f63c6012a42c64" providerId="LiveId" clId="{32940E0C-3DB6-461B-9751-B52B503283F1}" dt="2024-10-12T05:47:58.470" v="132" actId="26606"/>
          <ac:spMkLst>
            <pc:docMk/>
            <pc:sldMk cId="2799267051" sldId="267"/>
            <ac:spMk id="49" creationId="{D010E05E-9237-4321-84BB-69C0F22568EE}"/>
          </ac:spMkLst>
        </pc:spChg>
        <pc:spChg chg="add del">
          <ac:chgData name="Vanesse Reyes" userId="54f63c6012a42c64" providerId="LiveId" clId="{32940E0C-3DB6-461B-9751-B52B503283F1}" dt="2024-10-12T05:47:58.470" v="132" actId="26606"/>
          <ac:spMkLst>
            <pc:docMk/>
            <pc:sldMk cId="2799267051" sldId="267"/>
            <ac:spMk id="51" creationId="{1E493F54-0B96-1F46-2ED2-4728D1387E58}"/>
          </ac:spMkLst>
        </pc:spChg>
        <pc:spChg chg="add">
          <ac:chgData name="Vanesse Reyes" userId="54f63c6012a42c64" providerId="LiveId" clId="{32940E0C-3DB6-461B-9751-B52B503283F1}" dt="2024-10-12T05:47:58.475" v="133" actId="26606"/>
          <ac:spMkLst>
            <pc:docMk/>
            <pc:sldMk cId="2799267051" sldId="267"/>
            <ac:spMk id="53" creationId="{DA381740-063A-41A4-836D-85D14980EEF0}"/>
          </ac:spMkLst>
        </pc:spChg>
        <pc:spChg chg="add">
          <ac:chgData name="Vanesse Reyes" userId="54f63c6012a42c64" providerId="LiveId" clId="{32940E0C-3DB6-461B-9751-B52B503283F1}" dt="2024-10-12T05:47:58.475" v="133" actId="26606"/>
          <ac:spMkLst>
            <pc:docMk/>
            <pc:sldMk cId="2799267051" sldId="267"/>
            <ac:spMk id="54" creationId="{665DBBEF-238B-476B-96AB-8AAC3224ECEA}"/>
          </ac:spMkLst>
        </pc:spChg>
        <pc:spChg chg="add">
          <ac:chgData name="Vanesse Reyes" userId="54f63c6012a42c64" providerId="LiveId" clId="{32940E0C-3DB6-461B-9751-B52B503283F1}" dt="2024-10-12T05:47:58.475" v="133" actId="26606"/>
          <ac:spMkLst>
            <pc:docMk/>
            <pc:sldMk cId="2799267051" sldId="267"/>
            <ac:spMk id="55" creationId="{3FCFB1DE-0B7E-48CC-BA90-B2AB0889F9D6}"/>
          </ac:spMkLst>
        </pc:spChg>
        <pc:picChg chg="add mod">
          <ac:chgData name="Vanesse Reyes" userId="54f63c6012a42c64" providerId="LiveId" clId="{32940E0C-3DB6-461B-9751-B52B503283F1}" dt="2024-10-12T05:41:28.671" v="111" actId="931"/>
          <ac:picMkLst>
            <pc:docMk/>
            <pc:sldMk cId="2799267051" sldId="267"/>
            <ac:picMk id="5" creationId="{814272F3-1218-C127-BC8B-6174357CD454}"/>
          </ac:picMkLst>
        </pc:picChg>
        <pc:picChg chg="add mod">
          <ac:chgData name="Vanesse Reyes" userId="54f63c6012a42c64" providerId="LiveId" clId="{32940E0C-3DB6-461B-9751-B52B503283F1}" dt="2024-10-12T05:47:58.475" v="133" actId="26606"/>
          <ac:picMkLst>
            <pc:docMk/>
            <pc:sldMk cId="2799267051" sldId="267"/>
            <ac:picMk id="7" creationId="{19423C9E-FF6F-AEB0-97C0-E32E1F810871}"/>
          </ac:picMkLst>
        </pc:picChg>
        <pc:inkChg chg="add del">
          <ac:chgData name="Vanesse Reyes" userId="54f63c6012a42c64" providerId="LiveId" clId="{32940E0C-3DB6-461B-9751-B52B503283F1}" dt="2024-10-12T05:47:07.689" v="122" actId="26606"/>
          <ac:inkMkLst>
            <pc:docMk/>
            <pc:sldMk cId="2799267051" sldId="267"/>
            <ac:inkMk id="28" creationId="{070477C5-0410-4E4F-97A1-F84C2465C187}"/>
          </ac:inkMkLst>
        </pc:inkChg>
        <pc:inkChg chg="add del">
          <ac:chgData name="Vanesse Reyes" userId="54f63c6012a42c64" providerId="LiveId" clId="{32940E0C-3DB6-461B-9751-B52B503283F1}" dt="2024-10-12T05:47:11.777" v="126" actId="26606"/>
          <ac:inkMkLst>
            <pc:docMk/>
            <pc:sldMk cId="2799267051" sldId="267"/>
            <ac:inkMk id="36" creationId="{070477C5-0410-4E4F-97A1-F84C2465C187}"/>
          </ac:inkMkLst>
        </pc:inkChg>
        <pc:inkChg chg="add del">
          <ac:chgData name="Vanesse Reyes" userId="54f63c6012a42c64" providerId="LiveId" clId="{32940E0C-3DB6-461B-9751-B52B503283F1}" dt="2024-10-12T05:47:16.103" v="128" actId="26606"/>
          <ac:inkMkLst>
            <pc:docMk/>
            <pc:sldMk cId="2799267051" sldId="267"/>
            <ac:inkMk id="42" creationId="{070477C5-0410-4E4F-97A1-F84C2465C187}"/>
          </ac:inkMkLst>
        </pc:inkChg>
        <pc:inkChg chg="add del">
          <ac:chgData name="Vanesse Reyes" userId="54f63c6012a42c64" providerId="LiveId" clId="{32940E0C-3DB6-461B-9751-B52B503283F1}" dt="2024-10-12T05:47:58.470" v="132" actId="26606"/>
          <ac:inkMkLst>
            <pc:docMk/>
            <pc:sldMk cId="2799267051" sldId="267"/>
            <ac:inkMk id="50" creationId="{070477C5-0410-4E4F-97A1-F84C2465C187}"/>
          </ac:inkMkLst>
        </pc:inkChg>
      </pc:sldChg>
      <pc:sldChg chg="addSp modSp new mod modTransition setBg setClrOvrMap">
        <pc:chgData name="Vanesse Reyes" userId="54f63c6012a42c64" providerId="LiveId" clId="{32940E0C-3DB6-461B-9751-B52B503283F1}" dt="2024-10-12T06:01:20.918" v="304"/>
        <pc:sldMkLst>
          <pc:docMk/>
          <pc:sldMk cId="1879128395" sldId="268"/>
        </pc:sldMkLst>
        <pc:spChg chg="mod">
          <ac:chgData name="Vanesse Reyes" userId="54f63c6012a42c64" providerId="LiveId" clId="{32940E0C-3DB6-461B-9751-B52B503283F1}" dt="2024-10-12T05:51:03.922" v="160" actId="26606"/>
          <ac:spMkLst>
            <pc:docMk/>
            <pc:sldMk cId="1879128395" sldId="268"/>
            <ac:spMk id="2" creationId="{435FB65E-D94A-3CFC-BF24-D6920EFDCE3F}"/>
          </ac:spMkLst>
        </pc:spChg>
        <pc:spChg chg="mod">
          <ac:chgData name="Vanesse Reyes" userId="54f63c6012a42c64" providerId="LiveId" clId="{32940E0C-3DB6-461B-9751-B52B503283F1}" dt="2024-10-12T05:51:03.922" v="160" actId="26606"/>
          <ac:spMkLst>
            <pc:docMk/>
            <pc:sldMk cId="1879128395" sldId="268"/>
            <ac:spMk id="3" creationId="{89D5F384-3971-5DB8-08C3-FF60C7ECF5E1}"/>
          </ac:spMkLst>
        </pc:spChg>
        <pc:spChg chg="add">
          <ac:chgData name="Vanesse Reyes" userId="54f63c6012a42c64" providerId="LiveId" clId="{32940E0C-3DB6-461B-9751-B52B503283F1}" dt="2024-10-12T05:51:03.922" v="160" actId="26606"/>
          <ac:spMkLst>
            <pc:docMk/>
            <pc:sldMk cId="1879128395" sldId="268"/>
            <ac:spMk id="10" creationId="{1A9F7B4E-B03D-4F64-BE33-00D074458D45}"/>
          </ac:spMkLst>
        </pc:spChg>
        <pc:spChg chg="add">
          <ac:chgData name="Vanesse Reyes" userId="54f63c6012a42c64" providerId="LiveId" clId="{32940E0C-3DB6-461B-9751-B52B503283F1}" dt="2024-10-12T05:51:03.922" v="160" actId="26606"/>
          <ac:spMkLst>
            <pc:docMk/>
            <pc:sldMk cId="1879128395" sldId="268"/>
            <ac:spMk id="12" creationId="{1CA8A97F-67F0-4D5F-A850-0C30727D1CE3}"/>
          </ac:spMkLst>
        </pc:spChg>
        <pc:picChg chg="add mod ord">
          <ac:chgData name="Vanesse Reyes" userId="54f63c6012a42c64" providerId="LiveId" clId="{32940E0C-3DB6-461B-9751-B52B503283F1}" dt="2024-10-12T05:51:03.922" v="160" actId="26606"/>
          <ac:picMkLst>
            <pc:docMk/>
            <pc:sldMk cId="1879128395" sldId="268"/>
            <ac:picMk id="5" creationId="{0F9E2E68-688A-667C-2141-1C34DD22A9BD}"/>
          </ac:picMkLst>
        </pc:picChg>
      </pc:sldChg>
      <pc:sldChg chg="addSp delSp modSp new mod modTransition setBg setClrOvrMap">
        <pc:chgData name="Vanesse Reyes" userId="54f63c6012a42c64" providerId="LiveId" clId="{32940E0C-3DB6-461B-9751-B52B503283F1}" dt="2024-10-12T06:01:27.169" v="306"/>
        <pc:sldMkLst>
          <pc:docMk/>
          <pc:sldMk cId="1777576491" sldId="269"/>
        </pc:sldMkLst>
        <pc:spChg chg="mod">
          <ac:chgData name="Vanesse Reyes" userId="54f63c6012a42c64" providerId="LiveId" clId="{32940E0C-3DB6-461B-9751-B52B503283F1}" dt="2024-10-12T05:54:26.667" v="222" actId="26606"/>
          <ac:spMkLst>
            <pc:docMk/>
            <pc:sldMk cId="1777576491" sldId="269"/>
            <ac:spMk id="2" creationId="{8C9E517D-1054-83B7-F8D8-186E3C16F08E}"/>
          </ac:spMkLst>
        </pc:spChg>
        <pc:spChg chg="mod">
          <ac:chgData name="Vanesse Reyes" userId="54f63c6012a42c64" providerId="LiveId" clId="{32940E0C-3DB6-461B-9751-B52B503283F1}" dt="2024-10-12T05:55:01.386" v="235" actId="20577"/>
          <ac:spMkLst>
            <pc:docMk/>
            <pc:sldMk cId="1777576491" sldId="269"/>
            <ac:spMk id="3" creationId="{06403111-9810-9949-283E-3EC9EBB4B6AA}"/>
          </ac:spMkLst>
        </pc:spChg>
        <pc:spChg chg="add">
          <ac:chgData name="Vanesse Reyes" userId="54f63c6012a42c64" providerId="LiveId" clId="{32940E0C-3DB6-461B-9751-B52B503283F1}" dt="2024-10-12T05:54:26.667" v="222" actId="26606"/>
          <ac:spMkLst>
            <pc:docMk/>
            <pc:sldMk cId="1777576491" sldId="269"/>
            <ac:spMk id="7" creationId="{A9D2268A-D939-4E78-91B6-6C7E46406788}"/>
          </ac:spMkLst>
        </pc:spChg>
        <pc:spChg chg="add">
          <ac:chgData name="Vanesse Reyes" userId="54f63c6012a42c64" providerId="LiveId" clId="{32940E0C-3DB6-461B-9751-B52B503283F1}" dt="2024-10-12T05:54:26.667" v="222" actId="26606"/>
          <ac:spMkLst>
            <pc:docMk/>
            <pc:sldMk cId="1777576491" sldId="269"/>
            <ac:spMk id="8" creationId="{E0C43A58-225D-452D-8185-0D89D1EED861}"/>
          </ac:spMkLst>
        </pc:spChg>
        <pc:spChg chg="add del">
          <ac:chgData name="Vanesse Reyes" userId="54f63c6012a42c64" providerId="LiveId" clId="{32940E0C-3DB6-461B-9751-B52B503283F1}" dt="2024-10-12T05:53:57.105" v="203" actId="26606"/>
          <ac:spMkLst>
            <pc:docMk/>
            <pc:sldMk cId="1777576491" sldId="269"/>
            <ac:spMk id="10" creationId="{743AA782-23D1-4521-8CAD-47662984AA08}"/>
          </ac:spMkLst>
        </pc:spChg>
        <pc:spChg chg="add del">
          <ac:chgData name="Vanesse Reyes" userId="54f63c6012a42c64" providerId="LiveId" clId="{32940E0C-3DB6-461B-9751-B52B503283F1}" dt="2024-10-12T05:53:57.105" v="203" actId="26606"/>
          <ac:spMkLst>
            <pc:docMk/>
            <pc:sldMk cId="1777576491" sldId="269"/>
            <ac:spMk id="12" creationId="{3CE8AF5E-D374-4CF1-90CC-35CF73B81C3E}"/>
          </ac:spMkLst>
        </pc:spChg>
        <pc:spChg chg="add del">
          <ac:chgData name="Vanesse Reyes" userId="54f63c6012a42c64" providerId="LiveId" clId="{32940E0C-3DB6-461B-9751-B52B503283F1}" dt="2024-10-12T05:53:57.864" v="206" actId="26606"/>
          <ac:spMkLst>
            <pc:docMk/>
            <pc:sldMk cId="1777576491" sldId="269"/>
            <ac:spMk id="16" creationId="{2C61293E-6EBE-43EF-A52C-9BEBFD7679D4}"/>
          </ac:spMkLst>
        </pc:spChg>
        <pc:spChg chg="add del">
          <ac:chgData name="Vanesse Reyes" userId="54f63c6012a42c64" providerId="LiveId" clId="{32940E0C-3DB6-461B-9751-B52B503283F1}" dt="2024-10-12T05:53:57.864" v="206" actId="26606"/>
          <ac:spMkLst>
            <pc:docMk/>
            <pc:sldMk cId="1777576491" sldId="269"/>
            <ac:spMk id="17" creationId="{8D5AAC53-3624-41C3-A6B5-1DA97F2901B1}"/>
          </ac:spMkLst>
        </pc:spChg>
        <pc:spChg chg="add del">
          <ac:chgData name="Vanesse Reyes" userId="54f63c6012a42c64" providerId="LiveId" clId="{32940E0C-3DB6-461B-9751-B52B503283F1}" dt="2024-10-12T05:53:57.864" v="206" actId="26606"/>
          <ac:spMkLst>
            <pc:docMk/>
            <pc:sldMk cId="1777576491" sldId="269"/>
            <ac:spMk id="18" creationId="{3FCFB1DE-0B7E-48CC-BA90-B2AB0889F9D6}"/>
          </ac:spMkLst>
        </pc:spChg>
        <pc:spChg chg="add del">
          <ac:chgData name="Vanesse Reyes" userId="54f63c6012a42c64" providerId="LiveId" clId="{32940E0C-3DB6-461B-9751-B52B503283F1}" dt="2024-10-12T05:53:58.352" v="208" actId="26606"/>
          <ac:spMkLst>
            <pc:docMk/>
            <pc:sldMk cId="1777576491" sldId="269"/>
            <ac:spMk id="20" creationId="{2C61293E-6EBE-43EF-A52C-9BEBFD7679D4}"/>
          </ac:spMkLst>
        </pc:spChg>
        <pc:spChg chg="add del">
          <ac:chgData name="Vanesse Reyes" userId="54f63c6012a42c64" providerId="LiveId" clId="{32940E0C-3DB6-461B-9751-B52B503283F1}" dt="2024-10-12T05:53:58.352" v="208" actId="26606"/>
          <ac:spMkLst>
            <pc:docMk/>
            <pc:sldMk cId="1777576491" sldId="269"/>
            <ac:spMk id="21" creationId="{3FCFB1DE-0B7E-48CC-BA90-B2AB0889F9D6}"/>
          </ac:spMkLst>
        </pc:spChg>
        <pc:spChg chg="add del">
          <ac:chgData name="Vanesse Reyes" userId="54f63c6012a42c64" providerId="LiveId" clId="{32940E0C-3DB6-461B-9751-B52B503283F1}" dt="2024-10-12T05:53:58.816" v="211" actId="26606"/>
          <ac:spMkLst>
            <pc:docMk/>
            <pc:sldMk cId="1777576491" sldId="269"/>
            <ac:spMk id="23" creationId="{F13C74B1-5B17-4795-BED0-7140497B445A}"/>
          </ac:spMkLst>
        </pc:spChg>
        <pc:spChg chg="add del">
          <ac:chgData name="Vanesse Reyes" userId="54f63c6012a42c64" providerId="LiveId" clId="{32940E0C-3DB6-461B-9751-B52B503283F1}" dt="2024-10-12T05:53:58.816" v="211" actId="26606"/>
          <ac:spMkLst>
            <pc:docMk/>
            <pc:sldMk cId="1777576491" sldId="269"/>
            <ac:spMk id="24" creationId="{3FCFB1DE-0B7E-48CC-BA90-B2AB0889F9D6}"/>
          </ac:spMkLst>
        </pc:spChg>
        <pc:spChg chg="add del">
          <ac:chgData name="Vanesse Reyes" userId="54f63c6012a42c64" providerId="LiveId" clId="{32940E0C-3DB6-461B-9751-B52B503283F1}" dt="2024-10-12T05:54:24.308" v="221" actId="26606"/>
          <ac:spMkLst>
            <pc:docMk/>
            <pc:sldMk cId="1777576491" sldId="269"/>
            <ac:spMk id="26" creationId="{1A9F7B4E-B03D-4F64-BE33-00D074458D45}"/>
          </ac:spMkLst>
        </pc:spChg>
        <pc:spChg chg="add del">
          <ac:chgData name="Vanesse Reyes" userId="54f63c6012a42c64" providerId="LiveId" clId="{32940E0C-3DB6-461B-9751-B52B503283F1}" dt="2024-10-12T05:54:24.308" v="221" actId="26606"/>
          <ac:spMkLst>
            <pc:docMk/>
            <pc:sldMk cId="1777576491" sldId="269"/>
            <ac:spMk id="27" creationId="{1CA8A97F-67F0-4D5F-A850-0C30727D1CE3}"/>
          </ac:spMkLst>
        </pc:spChg>
        <pc:picChg chg="add mod ord">
          <ac:chgData name="Vanesse Reyes" userId="54f63c6012a42c64" providerId="LiveId" clId="{32940E0C-3DB6-461B-9751-B52B503283F1}" dt="2024-10-12T05:54:26.667" v="222" actId="26606"/>
          <ac:picMkLst>
            <pc:docMk/>
            <pc:sldMk cId="1777576491" sldId="269"/>
            <ac:picMk id="5" creationId="{4C953FD7-70F5-93BE-F279-A001AF5BD49A}"/>
          </ac:picMkLst>
        </pc:picChg>
        <pc:inkChg chg="add del">
          <ac:chgData name="Vanesse Reyes" userId="54f63c6012a42c64" providerId="LiveId" clId="{32940E0C-3DB6-461B-9751-B52B503283F1}" dt="2024-10-12T05:53:57.105" v="203" actId="26606"/>
          <ac:inkMkLst>
            <pc:docMk/>
            <pc:sldMk cId="1777576491" sldId="269"/>
            <ac:inkMk id="14" creationId="{070477C5-0410-4E4F-97A1-F84C2465C187}"/>
          </ac:inkMkLst>
        </pc:inkChg>
      </pc:sldChg>
      <pc:sldChg chg="addSp delSp modSp new mod modTransition setBg setClrOvrMap">
        <pc:chgData name="Vanesse Reyes" userId="54f63c6012a42c64" providerId="LiveId" clId="{32940E0C-3DB6-461B-9751-B52B503283F1}" dt="2024-10-12T06:01:25.755" v="305"/>
        <pc:sldMkLst>
          <pc:docMk/>
          <pc:sldMk cId="1466269196" sldId="270"/>
        </pc:sldMkLst>
        <pc:spChg chg="mod">
          <ac:chgData name="Vanesse Reyes" userId="54f63c6012a42c64" providerId="LiveId" clId="{32940E0C-3DB6-461B-9751-B52B503283F1}" dt="2024-10-12T05:57:19.512" v="266" actId="26606"/>
          <ac:spMkLst>
            <pc:docMk/>
            <pc:sldMk cId="1466269196" sldId="270"/>
            <ac:spMk id="2" creationId="{2CCE91E8-2522-9DEA-ADC0-E2EEE0E595F6}"/>
          </ac:spMkLst>
        </pc:spChg>
        <pc:spChg chg="mod">
          <ac:chgData name="Vanesse Reyes" userId="54f63c6012a42c64" providerId="LiveId" clId="{32940E0C-3DB6-461B-9751-B52B503283F1}" dt="2024-10-12T05:57:25.211" v="267" actId="255"/>
          <ac:spMkLst>
            <pc:docMk/>
            <pc:sldMk cId="1466269196" sldId="270"/>
            <ac:spMk id="3" creationId="{9D56F49F-E79E-61BD-7BD3-0F9EA7B92A2E}"/>
          </ac:spMkLst>
        </pc:spChg>
        <pc:spChg chg="add del">
          <ac:chgData name="Vanesse Reyes" userId="54f63c6012a42c64" providerId="LiveId" clId="{32940E0C-3DB6-461B-9751-B52B503283F1}" dt="2024-10-12T05:57:19.512" v="266" actId="26606"/>
          <ac:spMkLst>
            <pc:docMk/>
            <pc:sldMk cId="1466269196" sldId="270"/>
            <ac:spMk id="10" creationId="{1A9F7B4E-B03D-4F64-BE33-00D074458D45}"/>
          </ac:spMkLst>
        </pc:spChg>
        <pc:spChg chg="add del">
          <ac:chgData name="Vanesse Reyes" userId="54f63c6012a42c64" providerId="LiveId" clId="{32940E0C-3DB6-461B-9751-B52B503283F1}" dt="2024-10-12T05:57:19.512" v="266" actId="26606"/>
          <ac:spMkLst>
            <pc:docMk/>
            <pc:sldMk cId="1466269196" sldId="270"/>
            <ac:spMk id="12" creationId="{1CA8A97F-67F0-4D5F-A850-0C30727D1CE3}"/>
          </ac:spMkLst>
        </pc:spChg>
        <pc:spChg chg="add del">
          <ac:chgData name="Vanesse Reyes" userId="54f63c6012a42c64" providerId="LiveId" clId="{32940E0C-3DB6-461B-9751-B52B503283F1}" dt="2024-10-12T05:57:17.546" v="263" actId="26606"/>
          <ac:spMkLst>
            <pc:docMk/>
            <pc:sldMk cId="1466269196" sldId="270"/>
            <ac:spMk id="17" creationId="{F13C74B1-5B17-4795-BED0-7140497B445A}"/>
          </ac:spMkLst>
        </pc:spChg>
        <pc:spChg chg="add del">
          <ac:chgData name="Vanesse Reyes" userId="54f63c6012a42c64" providerId="LiveId" clId="{32940E0C-3DB6-461B-9751-B52B503283F1}" dt="2024-10-12T05:57:17.546" v="263" actId="26606"/>
          <ac:spMkLst>
            <pc:docMk/>
            <pc:sldMk cId="1466269196" sldId="270"/>
            <ac:spMk id="19" creationId="{3FCFB1DE-0B7E-48CC-BA90-B2AB0889F9D6}"/>
          </ac:spMkLst>
        </pc:spChg>
        <pc:spChg chg="add del">
          <ac:chgData name="Vanesse Reyes" userId="54f63c6012a42c64" providerId="LiveId" clId="{32940E0C-3DB6-461B-9751-B52B503283F1}" dt="2024-10-12T05:57:19.502" v="265" actId="26606"/>
          <ac:spMkLst>
            <pc:docMk/>
            <pc:sldMk cId="1466269196" sldId="270"/>
            <ac:spMk id="21" creationId="{3FCFB1DE-0B7E-48CC-BA90-B2AB0889F9D6}"/>
          </ac:spMkLst>
        </pc:spChg>
        <pc:spChg chg="add del">
          <ac:chgData name="Vanesse Reyes" userId="54f63c6012a42c64" providerId="LiveId" clId="{32940E0C-3DB6-461B-9751-B52B503283F1}" dt="2024-10-12T05:57:19.502" v="265" actId="26606"/>
          <ac:spMkLst>
            <pc:docMk/>
            <pc:sldMk cId="1466269196" sldId="270"/>
            <ac:spMk id="22" creationId="{E921BFFB-D3FA-4EE2-9E87-F2E4CEDA9840}"/>
          </ac:spMkLst>
        </pc:spChg>
        <pc:spChg chg="add del">
          <ac:chgData name="Vanesse Reyes" userId="54f63c6012a42c64" providerId="LiveId" clId="{32940E0C-3DB6-461B-9751-B52B503283F1}" dt="2024-10-12T05:57:19.502" v="265" actId="26606"/>
          <ac:spMkLst>
            <pc:docMk/>
            <pc:sldMk cId="1466269196" sldId="270"/>
            <ac:spMk id="23" creationId="{F7F80AEB-67E2-48CB-B8AF-AD0F7787AC5F}"/>
          </ac:spMkLst>
        </pc:spChg>
        <pc:spChg chg="add">
          <ac:chgData name="Vanesse Reyes" userId="54f63c6012a42c64" providerId="LiveId" clId="{32940E0C-3DB6-461B-9751-B52B503283F1}" dt="2024-10-12T05:57:19.512" v="266" actId="26606"/>
          <ac:spMkLst>
            <pc:docMk/>
            <pc:sldMk cId="1466269196" sldId="270"/>
            <ac:spMk id="25" creationId="{45D37F4E-DDB4-456B-97E0-9937730A039F}"/>
          </ac:spMkLst>
        </pc:spChg>
        <pc:spChg chg="add">
          <ac:chgData name="Vanesse Reyes" userId="54f63c6012a42c64" providerId="LiveId" clId="{32940E0C-3DB6-461B-9751-B52B503283F1}" dt="2024-10-12T05:57:19.512" v="266" actId="26606"/>
          <ac:spMkLst>
            <pc:docMk/>
            <pc:sldMk cId="1466269196" sldId="270"/>
            <ac:spMk id="26" creationId="{3CE8AF5E-D374-4CF1-90CC-35CF73B81C3E}"/>
          </ac:spMkLst>
        </pc:spChg>
        <pc:picChg chg="add mod ord">
          <ac:chgData name="Vanesse Reyes" userId="54f63c6012a42c64" providerId="LiveId" clId="{32940E0C-3DB6-461B-9751-B52B503283F1}" dt="2024-10-12T05:57:19.512" v="266" actId="26606"/>
          <ac:picMkLst>
            <pc:docMk/>
            <pc:sldMk cId="1466269196" sldId="270"/>
            <ac:picMk id="5" creationId="{CBF7C280-8617-47C8-BC23-F8060D09CC48}"/>
          </ac:picMkLst>
        </pc:picChg>
      </pc:sldChg>
      <pc:sldChg chg="addSp delSp modSp new mod modTransition setBg setClrOvrMap">
        <pc:chgData name="Vanesse Reyes" userId="54f63c6012a42c64" providerId="LiveId" clId="{32940E0C-3DB6-461B-9751-B52B503283F1}" dt="2024-10-12T06:01:29.081" v="307"/>
        <pc:sldMkLst>
          <pc:docMk/>
          <pc:sldMk cId="2526212003" sldId="271"/>
        </pc:sldMkLst>
        <pc:spChg chg="mod ord">
          <ac:chgData name="Vanesse Reyes" userId="54f63c6012a42c64" providerId="LiveId" clId="{32940E0C-3DB6-461B-9751-B52B503283F1}" dt="2024-10-12T05:59:07.580" v="282" actId="26606"/>
          <ac:spMkLst>
            <pc:docMk/>
            <pc:sldMk cId="2526212003" sldId="271"/>
            <ac:spMk id="2" creationId="{F146D15E-92E1-B34B-3515-9B8C8C8577E1}"/>
          </ac:spMkLst>
        </pc:spChg>
        <pc:spChg chg="del">
          <ac:chgData name="Vanesse Reyes" userId="54f63c6012a42c64" providerId="LiveId" clId="{32940E0C-3DB6-461B-9751-B52B503283F1}" dt="2024-10-12T05:59:03.755" v="279" actId="931"/>
          <ac:spMkLst>
            <pc:docMk/>
            <pc:sldMk cId="2526212003" sldId="271"/>
            <ac:spMk id="3" creationId="{EA33225A-6B0F-B7EE-BB63-07B4C7934DA0}"/>
          </ac:spMkLst>
        </pc:spChg>
        <pc:spChg chg="add mod">
          <ac:chgData name="Vanesse Reyes" userId="54f63c6012a42c64" providerId="LiveId" clId="{32940E0C-3DB6-461B-9751-B52B503283F1}" dt="2024-10-12T06:00:18.450" v="286" actId="27636"/>
          <ac:spMkLst>
            <pc:docMk/>
            <pc:sldMk cId="2526212003" sldId="271"/>
            <ac:spMk id="9" creationId="{B3C33953-8F39-A42C-1F58-42FF1114C677}"/>
          </ac:spMkLst>
        </pc:spChg>
        <pc:spChg chg="add">
          <ac:chgData name="Vanesse Reyes" userId="54f63c6012a42c64" providerId="LiveId" clId="{32940E0C-3DB6-461B-9751-B52B503283F1}" dt="2024-10-12T05:59:07.580" v="282" actId="26606"/>
          <ac:spMkLst>
            <pc:docMk/>
            <pc:sldMk cId="2526212003" sldId="271"/>
            <ac:spMk id="12" creationId="{1A9F7B4E-B03D-4F64-BE33-00D074458D45}"/>
          </ac:spMkLst>
        </pc:spChg>
        <pc:spChg chg="add">
          <ac:chgData name="Vanesse Reyes" userId="54f63c6012a42c64" providerId="LiveId" clId="{32940E0C-3DB6-461B-9751-B52B503283F1}" dt="2024-10-12T05:59:07.580" v="282" actId="26606"/>
          <ac:spMkLst>
            <pc:docMk/>
            <pc:sldMk cId="2526212003" sldId="271"/>
            <ac:spMk id="14" creationId="{1CA8A97F-67F0-4D5F-A850-0C30727D1CE3}"/>
          </ac:spMkLst>
        </pc:spChg>
        <pc:picChg chg="add mod">
          <ac:chgData name="Vanesse Reyes" userId="54f63c6012a42c64" providerId="LiveId" clId="{32940E0C-3DB6-461B-9751-B52B503283F1}" dt="2024-10-12T06:00:20.404" v="287" actId="1076"/>
          <ac:picMkLst>
            <pc:docMk/>
            <pc:sldMk cId="2526212003" sldId="271"/>
            <ac:picMk id="5" creationId="{DF2172F9-1F5A-5046-6994-65747AE1F35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E7CD05-B843-41C3-B0BB-A82C448D69E2}" type="datetimeFigureOut">
              <a:rPr lang="en-US" smtClean="0"/>
              <a:t>10/12/2024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A69DD0-4DBF-4D9E-AAF8-30BC3FE3C5D8}" type="slidenum">
              <a:rPr lang="en-US" smtClean="0"/>
              <a:t>‹#›</a:t>
            </a:fld>
            <a:endParaRPr lang="en-US"/>
          </a:p>
        </p:txBody>
      </p:sp>
    </p:spTree>
    <p:extLst>
      <p:ext uri="{BB962C8B-B14F-4D97-AF65-F5344CB8AC3E}">
        <p14:creationId xmlns:p14="http://schemas.microsoft.com/office/powerpoint/2010/main" val="682737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A69DD0-4DBF-4D9E-AAF8-30BC3FE3C5D8}" type="slidenum">
              <a:rPr lang="en-US" smtClean="0"/>
              <a:t>8</a:t>
            </a:fld>
            <a:endParaRPr lang="en-US"/>
          </a:p>
        </p:txBody>
      </p:sp>
    </p:spTree>
    <p:extLst>
      <p:ext uri="{BB962C8B-B14F-4D97-AF65-F5344CB8AC3E}">
        <p14:creationId xmlns:p14="http://schemas.microsoft.com/office/powerpoint/2010/main" val="1000699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A69DD0-4DBF-4D9E-AAF8-30BC3FE3C5D8}" type="slidenum">
              <a:rPr lang="en-US" smtClean="0"/>
              <a:t>13</a:t>
            </a:fld>
            <a:endParaRPr lang="en-US"/>
          </a:p>
        </p:txBody>
      </p:sp>
    </p:spTree>
    <p:extLst>
      <p:ext uri="{BB962C8B-B14F-4D97-AF65-F5344CB8AC3E}">
        <p14:creationId xmlns:p14="http://schemas.microsoft.com/office/powerpoint/2010/main" val="2181532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A69DD0-4DBF-4D9E-AAF8-30BC3FE3C5D8}" type="slidenum">
              <a:rPr lang="en-US" smtClean="0"/>
              <a:t>15</a:t>
            </a:fld>
            <a:endParaRPr lang="en-US"/>
          </a:p>
        </p:txBody>
      </p:sp>
    </p:spTree>
    <p:extLst>
      <p:ext uri="{BB962C8B-B14F-4D97-AF65-F5344CB8AC3E}">
        <p14:creationId xmlns:p14="http://schemas.microsoft.com/office/powerpoint/2010/main" val="2040425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10/12/2024</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409553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10/12/2024</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003061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10/12/2024</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552565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10/12/2024</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204265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10/12/2024</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5986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10/12/2024</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67106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10/12/2024</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92389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10/12/2024</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4997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10/12/2024</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08184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10/12/2024</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7958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10/12/2024</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08717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10/12/2024</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3532496712"/>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05" r:id="rId6"/>
    <p:sldLayoutId id="2147483701" r:id="rId7"/>
    <p:sldLayoutId id="2147483702" r:id="rId8"/>
    <p:sldLayoutId id="2147483703" r:id="rId9"/>
    <p:sldLayoutId id="2147483704" r:id="rId10"/>
    <p:sldLayoutId id="2147483706"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D33E4056-9810-F634-471D-FA01AD7295A8}"/>
              </a:ext>
            </a:extLst>
          </p:cNvPr>
          <p:cNvPicPr>
            <a:picLocks noChangeAspect="1"/>
          </p:cNvPicPr>
          <p:nvPr/>
        </p:nvPicPr>
        <p:blipFill>
          <a:blip r:embed="rId2">
            <a:alphaModFix amt="50000"/>
          </a:blip>
          <a:srcRect t="24981" r="-1" b="-1"/>
          <a:stretch/>
        </p:blipFill>
        <p:spPr>
          <a:xfrm>
            <a:off x="-27208" y="10"/>
            <a:ext cx="12188930" cy="6857990"/>
          </a:xfrm>
          <a:prstGeom prst="rect">
            <a:avLst/>
          </a:prstGeom>
        </p:spPr>
      </p:pic>
      <p:sp>
        <p:nvSpPr>
          <p:cNvPr id="2" name="Title 1">
            <a:extLst>
              <a:ext uri="{FF2B5EF4-FFF2-40B4-BE49-F238E27FC236}">
                <a16:creationId xmlns:a16="http://schemas.microsoft.com/office/drawing/2014/main" id="{75FB26C4-07E4-FCF6-F896-8FFB60EA5D23}"/>
              </a:ext>
            </a:extLst>
          </p:cNvPr>
          <p:cNvSpPr>
            <a:spLocks noGrp="1"/>
          </p:cNvSpPr>
          <p:nvPr>
            <p:ph type="ctrTitle"/>
          </p:nvPr>
        </p:nvSpPr>
        <p:spPr>
          <a:xfrm>
            <a:off x="1524000" y="1122363"/>
            <a:ext cx="9144000" cy="3063240"/>
          </a:xfrm>
        </p:spPr>
        <p:txBody>
          <a:bodyPr>
            <a:normAutofit/>
          </a:bodyPr>
          <a:lstStyle/>
          <a:p>
            <a:pPr algn="ctr">
              <a:lnSpc>
                <a:spcPct val="90000"/>
              </a:lnSpc>
            </a:pPr>
            <a:r>
              <a:rPr lang="en-US" sz="6800" dirty="0"/>
              <a:t>Introduction to Knowledge Representation</a:t>
            </a:r>
          </a:p>
        </p:txBody>
      </p:sp>
      <p:sp>
        <p:nvSpPr>
          <p:cNvPr id="3" name="Subtitle 2">
            <a:extLst>
              <a:ext uri="{FF2B5EF4-FFF2-40B4-BE49-F238E27FC236}">
                <a16:creationId xmlns:a16="http://schemas.microsoft.com/office/drawing/2014/main" id="{40627910-A9C4-B310-B210-69B2B9BF5FD9}"/>
              </a:ext>
            </a:extLst>
          </p:cNvPr>
          <p:cNvSpPr>
            <a:spLocks noGrp="1"/>
          </p:cNvSpPr>
          <p:nvPr>
            <p:ph type="subTitle" idx="1"/>
          </p:nvPr>
        </p:nvSpPr>
        <p:spPr>
          <a:xfrm>
            <a:off x="1527048" y="4599432"/>
            <a:ext cx="9144000" cy="1536192"/>
          </a:xfrm>
        </p:spPr>
        <p:txBody>
          <a:bodyPr>
            <a:normAutofit fontScale="77500" lnSpcReduction="20000"/>
          </a:bodyPr>
          <a:lstStyle/>
          <a:p>
            <a:pPr algn="ctr">
              <a:spcAft>
                <a:spcPts val="600"/>
              </a:spcAft>
            </a:pPr>
            <a:r>
              <a:rPr lang="en-US" sz="3200" dirty="0"/>
              <a:t>Advance Representation and Reasoning</a:t>
            </a:r>
          </a:p>
          <a:p>
            <a:pPr algn="ctr">
              <a:spcAft>
                <a:spcPts val="600"/>
              </a:spcAft>
            </a:pPr>
            <a:r>
              <a:rPr lang="en-US" sz="3200" dirty="0"/>
              <a:t>By: Vanesse V. Reyes</a:t>
            </a:r>
          </a:p>
          <a:p>
            <a:pPr algn="ctr">
              <a:spcAft>
                <a:spcPts val="600"/>
              </a:spcAft>
            </a:pPr>
            <a:r>
              <a:rPr lang="en-US" sz="3200" dirty="0"/>
              <a:t>BSCS – 3BIS</a:t>
            </a:r>
          </a:p>
        </p:txBody>
      </p:sp>
      <p:sp>
        <p:nvSpPr>
          <p:cNvPr id="45" name="Rectangle 6">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638935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1" name="Rectangle 20">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doctors working on a patient&#10;&#10;Description automatically generated">
            <a:extLst>
              <a:ext uri="{FF2B5EF4-FFF2-40B4-BE49-F238E27FC236}">
                <a16:creationId xmlns:a16="http://schemas.microsoft.com/office/drawing/2014/main" id="{0387C21D-D42D-905D-39C6-1DC59C096FE7}"/>
              </a:ext>
            </a:extLst>
          </p:cNvPr>
          <p:cNvPicPr>
            <a:picLocks noChangeAspect="1"/>
          </p:cNvPicPr>
          <p:nvPr/>
        </p:nvPicPr>
        <p:blipFill>
          <a:blip r:embed="rId2">
            <a:alphaModFix/>
            <a:extLst>
              <a:ext uri="{28A0092B-C50C-407E-A947-70E740481C1C}">
                <a14:useLocalDpi xmlns:a14="http://schemas.microsoft.com/office/drawing/2010/main" val="0"/>
              </a:ext>
            </a:extLst>
          </a:blip>
          <a:srcRect t="2798" r="-1" b="4585"/>
          <a:stretch/>
        </p:blipFill>
        <p:spPr>
          <a:xfrm>
            <a:off x="20" y="10"/>
            <a:ext cx="12188930" cy="6857990"/>
          </a:xfrm>
          <a:prstGeom prst="rect">
            <a:avLst/>
          </a:prstGeom>
        </p:spPr>
      </p:pic>
      <p:sp>
        <p:nvSpPr>
          <p:cNvPr id="23" name="Rectangle 22">
            <a:extLst>
              <a:ext uri="{FF2B5EF4-FFF2-40B4-BE49-F238E27FC236}">
                <a16:creationId xmlns:a16="http://schemas.microsoft.com/office/drawing/2014/main" id="{8F51725E-A483-43B2-A6F2-C44F502FE0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37549"/>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E05ABD-5F35-3EF3-3522-43B0141C493F}"/>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lnSpc>
                <a:spcPct val="90000"/>
              </a:lnSpc>
            </a:pPr>
            <a:r>
              <a:rPr lang="en-US" sz="10000" dirty="0">
                <a:solidFill>
                  <a:schemeClr val="bg1"/>
                </a:solidFill>
              </a:rPr>
              <a:t>Problem Statement</a:t>
            </a:r>
          </a:p>
        </p:txBody>
      </p:sp>
      <p:sp>
        <p:nvSpPr>
          <p:cNvPr id="3" name="Content Placeholder 2">
            <a:extLst>
              <a:ext uri="{FF2B5EF4-FFF2-40B4-BE49-F238E27FC236}">
                <a16:creationId xmlns:a16="http://schemas.microsoft.com/office/drawing/2014/main" id="{4730D851-324D-5E03-DE97-8FF795487E88}"/>
              </a:ext>
            </a:extLst>
          </p:cNvPr>
          <p:cNvSpPr>
            <a:spLocks noGrp="1"/>
          </p:cNvSpPr>
          <p:nvPr>
            <p:ph idx="1"/>
          </p:nvPr>
        </p:nvSpPr>
        <p:spPr>
          <a:xfrm>
            <a:off x="1527048" y="4599432"/>
            <a:ext cx="9144000" cy="1536192"/>
          </a:xfrm>
        </p:spPr>
        <p:txBody>
          <a:bodyPr vert="horz" lIns="91440" tIns="45720" rIns="91440" bIns="45720" rtlCol="0">
            <a:normAutofit/>
          </a:bodyPr>
          <a:lstStyle/>
          <a:p>
            <a:pPr marL="0" indent="0" algn="ctr">
              <a:buNone/>
            </a:pPr>
            <a:r>
              <a:rPr lang="en-US" sz="3200" b="1" dirty="0">
                <a:solidFill>
                  <a:schemeClr val="bg1"/>
                </a:solidFill>
              </a:rPr>
              <a:t>Problem: </a:t>
            </a:r>
            <a:r>
              <a:rPr lang="en-US" sz="3200" dirty="0">
                <a:solidFill>
                  <a:schemeClr val="bg1"/>
                </a:solidFill>
              </a:rPr>
              <a:t>Symptom Analysis for Diagnosis</a:t>
            </a:r>
          </a:p>
        </p:txBody>
      </p:sp>
      <p:sp>
        <p:nvSpPr>
          <p:cNvPr id="25" name="Rectangle 6">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79910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9D2268A-D939-4E78-91B6-6C7E46406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octor touching a virtual screen&#10;&#10;Description automatically generated">
            <a:extLst>
              <a:ext uri="{FF2B5EF4-FFF2-40B4-BE49-F238E27FC236}">
                <a16:creationId xmlns:a16="http://schemas.microsoft.com/office/drawing/2014/main" id="{13A57E4D-8DB5-DC03-6D6B-4BEFDABF3949}"/>
              </a:ext>
            </a:extLst>
          </p:cNvPr>
          <p:cNvPicPr>
            <a:picLocks noChangeAspect="1"/>
          </p:cNvPicPr>
          <p:nvPr/>
        </p:nvPicPr>
        <p:blipFill>
          <a:blip r:embed="rId2">
            <a:alphaModFix amt="40000"/>
            <a:extLst>
              <a:ext uri="{28A0092B-C50C-407E-A947-70E740481C1C}">
                <a14:useLocalDpi xmlns:a14="http://schemas.microsoft.com/office/drawing/2010/main" val="0"/>
              </a:ext>
            </a:extLst>
          </a:blip>
          <a:srcRect/>
          <a:stretch/>
        </p:blipFill>
        <p:spPr>
          <a:xfrm>
            <a:off x="20" y="10"/>
            <a:ext cx="12191979" cy="6857990"/>
          </a:xfrm>
          <a:prstGeom prst="rect">
            <a:avLst/>
          </a:prstGeom>
        </p:spPr>
      </p:pic>
      <p:sp>
        <p:nvSpPr>
          <p:cNvPr id="2" name="Title 1">
            <a:extLst>
              <a:ext uri="{FF2B5EF4-FFF2-40B4-BE49-F238E27FC236}">
                <a16:creationId xmlns:a16="http://schemas.microsoft.com/office/drawing/2014/main" id="{53ACBC11-4C11-5EEC-890F-0AE4E6FAF427}"/>
              </a:ext>
            </a:extLst>
          </p:cNvPr>
          <p:cNvSpPr>
            <a:spLocks noGrp="1"/>
          </p:cNvSpPr>
          <p:nvPr>
            <p:ph type="title"/>
          </p:nvPr>
        </p:nvSpPr>
        <p:spPr>
          <a:xfrm>
            <a:off x="640080" y="853673"/>
            <a:ext cx="4023360" cy="5004794"/>
          </a:xfrm>
        </p:spPr>
        <p:txBody>
          <a:bodyPr>
            <a:normAutofit/>
          </a:bodyPr>
          <a:lstStyle/>
          <a:p>
            <a:pPr>
              <a:lnSpc>
                <a:spcPct val="90000"/>
              </a:lnSpc>
            </a:pPr>
            <a:r>
              <a:rPr lang="en-US" sz="4000"/>
              <a:t>Knowledge Representation Model</a:t>
            </a:r>
          </a:p>
        </p:txBody>
      </p:sp>
      <p:sp>
        <p:nvSpPr>
          <p:cNvPr id="3" name="Content Placeholder 2">
            <a:extLst>
              <a:ext uri="{FF2B5EF4-FFF2-40B4-BE49-F238E27FC236}">
                <a16:creationId xmlns:a16="http://schemas.microsoft.com/office/drawing/2014/main" id="{164C2B35-2F1E-1522-E2BF-0741DC84D496}"/>
              </a:ext>
            </a:extLst>
          </p:cNvPr>
          <p:cNvSpPr>
            <a:spLocks noGrp="1"/>
          </p:cNvSpPr>
          <p:nvPr>
            <p:ph idx="1"/>
          </p:nvPr>
        </p:nvSpPr>
        <p:spPr>
          <a:xfrm>
            <a:off x="5599083" y="853673"/>
            <a:ext cx="5715000" cy="5004794"/>
          </a:xfrm>
        </p:spPr>
        <p:txBody>
          <a:bodyPr anchor="ctr">
            <a:normAutofit/>
          </a:bodyPr>
          <a:lstStyle/>
          <a:p>
            <a:pPr>
              <a:lnSpc>
                <a:spcPct val="100000"/>
              </a:lnSpc>
            </a:pPr>
            <a:r>
              <a:rPr lang="en-US" sz="1500" dirty="0"/>
              <a:t>To illustrate knowledge representation in this context, let’s consider a straightforward problem: analyzing common symptoms to suggest possible diagnoses.</a:t>
            </a:r>
          </a:p>
          <a:p>
            <a:pPr>
              <a:lnSpc>
                <a:spcPct val="100000"/>
              </a:lnSpc>
            </a:pPr>
            <a:r>
              <a:rPr lang="en-US" sz="1500" dirty="0"/>
              <a:t>Knowledge Representation Model</a:t>
            </a:r>
          </a:p>
          <a:p>
            <a:pPr>
              <a:lnSpc>
                <a:spcPct val="100000"/>
              </a:lnSpc>
            </a:pPr>
            <a:r>
              <a:rPr lang="en-US" sz="1500" dirty="0"/>
              <a:t>A semantic network can be created as follows:</a:t>
            </a:r>
          </a:p>
          <a:p>
            <a:pPr>
              <a:lnSpc>
                <a:spcPct val="100000"/>
              </a:lnSpc>
            </a:pPr>
            <a:r>
              <a:rPr lang="en-US" sz="1500" dirty="0"/>
              <a:t>Nodes:</a:t>
            </a:r>
          </a:p>
          <a:p>
            <a:pPr>
              <a:lnSpc>
                <a:spcPct val="100000"/>
              </a:lnSpc>
            </a:pPr>
            <a:r>
              <a:rPr lang="en-US" sz="1500" dirty="0"/>
              <a:t>Fever</a:t>
            </a:r>
          </a:p>
          <a:p>
            <a:pPr>
              <a:lnSpc>
                <a:spcPct val="100000"/>
              </a:lnSpc>
            </a:pPr>
            <a:r>
              <a:rPr lang="en-US" sz="1500" dirty="0"/>
              <a:t>Cough</a:t>
            </a:r>
          </a:p>
          <a:p>
            <a:pPr>
              <a:lnSpc>
                <a:spcPct val="100000"/>
              </a:lnSpc>
            </a:pPr>
            <a:r>
              <a:rPr lang="en-US" sz="1500" dirty="0"/>
              <a:t>Cold</a:t>
            </a:r>
          </a:p>
          <a:p>
            <a:pPr>
              <a:lnSpc>
                <a:spcPct val="100000"/>
              </a:lnSpc>
            </a:pPr>
            <a:r>
              <a:rPr lang="en-US" sz="1500" dirty="0"/>
              <a:t>Flu</a:t>
            </a:r>
          </a:p>
          <a:p>
            <a:pPr>
              <a:lnSpc>
                <a:spcPct val="100000"/>
              </a:lnSpc>
            </a:pPr>
            <a:r>
              <a:rPr lang="en-US" sz="1500" dirty="0"/>
              <a:t>Links:</a:t>
            </a:r>
          </a:p>
          <a:p>
            <a:pPr>
              <a:lnSpc>
                <a:spcPct val="100000"/>
              </a:lnSpc>
            </a:pPr>
            <a:r>
              <a:rPr lang="en-US" sz="1500" dirty="0"/>
              <a:t>Fever → Associated with → Cold</a:t>
            </a:r>
          </a:p>
          <a:p>
            <a:pPr>
              <a:lnSpc>
                <a:spcPct val="100000"/>
              </a:lnSpc>
            </a:pPr>
            <a:r>
              <a:rPr lang="en-US" sz="1500" dirty="0"/>
              <a:t>Cough → Associated with → Flu</a:t>
            </a:r>
          </a:p>
          <a:p>
            <a:pPr>
              <a:lnSpc>
                <a:spcPct val="100000"/>
              </a:lnSpc>
            </a:pPr>
            <a:r>
              <a:rPr lang="en-US" sz="1500" dirty="0"/>
              <a:t>Cold → Symptoms include → Fever</a:t>
            </a:r>
          </a:p>
          <a:p>
            <a:pPr>
              <a:lnSpc>
                <a:spcPct val="100000"/>
              </a:lnSpc>
            </a:pPr>
            <a:r>
              <a:rPr lang="en-US" sz="1500" dirty="0"/>
              <a:t>Flu → Symptoms include → Cough</a:t>
            </a:r>
          </a:p>
        </p:txBody>
      </p:sp>
      <p:sp>
        <p:nvSpPr>
          <p:cNvPr id="25" name="sketchy content container">
            <a:extLst>
              <a:ext uri="{FF2B5EF4-FFF2-40B4-BE49-F238E27FC236}">
                <a16:creationId xmlns:a16="http://schemas.microsoft.com/office/drawing/2014/main" id="{E0C43A58-225D-452D-8185-0D89D1EED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921" y="493776"/>
            <a:ext cx="6229604" cy="5722227"/>
          </a:xfrm>
          <a:custGeom>
            <a:avLst/>
            <a:gdLst>
              <a:gd name="connsiteX0" fmla="*/ 0 w 6229604"/>
              <a:gd name="connsiteY0" fmla="*/ 0 h 5722227"/>
              <a:gd name="connsiteX1" fmla="*/ 629882 w 6229604"/>
              <a:gd name="connsiteY1" fmla="*/ 0 h 5722227"/>
              <a:gd name="connsiteX2" fmla="*/ 1135172 w 6229604"/>
              <a:gd name="connsiteY2" fmla="*/ 0 h 5722227"/>
              <a:gd name="connsiteX3" fmla="*/ 1951943 w 6229604"/>
              <a:gd name="connsiteY3" fmla="*/ 0 h 5722227"/>
              <a:gd name="connsiteX4" fmla="*/ 2581825 w 6229604"/>
              <a:gd name="connsiteY4" fmla="*/ 0 h 5722227"/>
              <a:gd name="connsiteX5" fmla="*/ 3211707 w 6229604"/>
              <a:gd name="connsiteY5" fmla="*/ 0 h 5722227"/>
              <a:gd name="connsiteX6" fmla="*/ 4028477 w 6229604"/>
              <a:gd name="connsiteY6" fmla="*/ 0 h 5722227"/>
              <a:gd name="connsiteX7" fmla="*/ 4596063 w 6229604"/>
              <a:gd name="connsiteY7" fmla="*/ 0 h 5722227"/>
              <a:gd name="connsiteX8" fmla="*/ 5412834 w 6229604"/>
              <a:gd name="connsiteY8" fmla="*/ 0 h 5722227"/>
              <a:gd name="connsiteX9" fmla="*/ 6229604 w 6229604"/>
              <a:gd name="connsiteY9" fmla="*/ 0 h 5722227"/>
              <a:gd name="connsiteX10" fmla="*/ 6229604 w 6229604"/>
              <a:gd name="connsiteY10" fmla="*/ 635803 h 5722227"/>
              <a:gd name="connsiteX11" fmla="*/ 6229604 w 6229604"/>
              <a:gd name="connsiteY11" fmla="*/ 1271606 h 5722227"/>
              <a:gd name="connsiteX12" fmla="*/ 6229604 w 6229604"/>
              <a:gd name="connsiteY12" fmla="*/ 1964631 h 5722227"/>
              <a:gd name="connsiteX13" fmla="*/ 6229604 w 6229604"/>
              <a:gd name="connsiteY13" fmla="*/ 2428767 h 5722227"/>
              <a:gd name="connsiteX14" fmla="*/ 6229604 w 6229604"/>
              <a:gd name="connsiteY14" fmla="*/ 3064570 h 5722227"/>
              <a:gd name="connsiteX15" fmla="*/ 6229604 w 6229604"/>
              <a:gd name="connsiteY15" fmla="*/ 3700373 h 5722227"/>
              <a:gd name="connsiteX16" fmla="*/ 6229604 w 6229604"/>
              <a:gd name="connsiteY16" fmla="*/ 4336176 h 5722227"/>
              <a:gd name="connsiteX17" fmla="*/ 6229604 w 6229604"/>
              <a:gd name="connsiteY17" fmla="*/ 5029202 h 5722227"/>
              <a:gd name="connsiteX18" fmla="*/ 6229604 w 6229604"/>
              <a:gd name="connsiteY18" fmla="*/ 5722227 h 5722227"/>
              <a:gd name="connsiteX19" fmla="*/ 5475130 w 6229604"/>
              <a:gd name="connsiteY19" fmla="*/ 5722227 h 5722227"/>
              <a:gd name="connsiteX20" fmla="*/ 4907544 w 6229604"/>
              <a:gd name="connsiteY20" fmla="*/ 5722227 h 5722227"/>
              <a:gd name="connsiteX21" fmla="*/ 4090773 w 6229604"/>
              <a:gd name="connsiteY21" fmla="*/ 5722227 h 5722227"/>
              <a:gd name="connsiteX22" fmla="*/ 3398595 w 6229604"/>
              <a:gd name="connsiteY22" fmla="*/ 5722227 h 5722227"/>
              <a:gd name="connsiteX23" fmla="*/ 2831009 w 6229604"/>
              <a:gd name="connsiteY23" fmla="*/ 5722227 h 5722227"/>
              <a:gd name="connsiteX24" fmla="*/ 2138831 w 6229604"/>
              <a:gd name="connsiteY24" fmla="*/ 5722227 h 5722227"/>
              <a:gd name="connsiteX25" fmla="*/ 1633541 w 6229604"/>
              <a:gd name="connsiteY25" fmla="*/ 5722227 h 5722227"/>
              <a:gd name="connsiteX26" fmla="*/ 1128251 w 6229604"/>
              <a:gd name="connsiteY26" fmla="*/ 5722227 h 5722227"/>
              <a:gd name="connsiteX27" fmla="*/ 0 w 6229604"/>
              <a:gd name="connsiteY27" fmla="*/ 5722227 h 5722227"/>
              <a:gd name="connsiteX28" fmla="*/ 0 w 6229604"/>
              <a:gd name="connsiteY28" fmla="*/ 5200869 h 5722227"/>
              <a:gd name="connsiteX29" fmla="*/ 0 w 6229604"/>
              <a:gd name="connsiteY29" fmla="*/ 4450621 h 5722227"/>
              <a:gd name="connsiteX30" fmla="*/ 0 w 6229604"/>
              <a:gd name="connsiteY30" fmla="*/ 3872040 h 5722227"/>
              <a:gd name="connsiteX31" fmla="*/ 0 w 6229604"/>
              <a:gd name="connsiteY31" fmla="*/ 3407904 h 5722227"/>
              <a:gd name="connsiteX32" fmla="*/ 0 w 6229604"/>
              <a:gd name="connsiteY32" fmla="*/ 2714879 h 5722227"/>
              <a:gd name="connsiteX33" fmla="*/ 0 w 6229604"/>
              <a:gd name="connsiteY33" fmla="*/ 2193520 h 5722227"/>
              <a:gd name="connsiteX34" fmla="*/ 0 w 6229604"/>
              <a:gd name="connsiteY34" fmla="*/ 1500495 h 5722227"/>
              <a:gd name="connsiteX35" fmla="*/ 0 w 6229604"/>
              <a:gd name="connsiteY35" fmla="*/ 750248 h 5722227"/>
              <a:gd name="connsiteX36" fmla="*/ 0 w 6229604"/>
              <a:gd name="connsiteY36" fmla="*/ 0 h 572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604" h="5722227" extrusionOk="0">
                <a:moveTo>
                  <a:pt x="0" y="0"/>
                </a:moveTo>
                <a:cubicBezTo>
                  <a:pt x="134765" y="733"/>
                  <a:pt x="359555" y="-15387"/>
                  <a:pt x="629882" y="0"/>
                </a:cubicBezTo>
                <a:cubicBezTo>
                  <a:pt x="900209" y="15387"/>
                  <a:pt x="965450" y="15937"/>
                  <a:pt x="1135172" y="0"/>
                </a:cubicBezTo>
                <a:cubicBezTo>
                  <a:pt x="1304894" y="-15937"/>
                  <a:pt x="1787212" y="10921"/>
                  <a:pt x="1951943" y="0"/>
                </a:cubicBezTo>
                <a:cubicBezTo>
                  <a:pt x="2116674" y="-10921"/>
                  <a:pt x="2378222" y="13313"/>
                  <a:pt x="2581825" y="0"/>
                </a:cubicBezTo>
                <a:cubicBezTo>
                  <a:pt x="2785428" y="-13313"/>
                  <a:pt x="2915218" y="19972"/>
                  <a:pt x="3211707" y="0"/>
                </a:cubicBezTo>
                <a:cubicBezTo>
                  <a:pt x="3508196" y="-19972"/>
                  <a:pt x="3832828" y="-34359"/>
                  <a:pt x="4028477" y="0"/>
                </a:cubicBezTo>
                <a:cubicBezTo>
                  <a:pt x="4224126" y="34359"/>
                  <a:pt x="4361257" y="4467"/>
                  <a:pt x="4596063" y="0"/>
                </a:cubicBezTo>
                <a:cubicBezTo>
                  <a:pt x="4830869" y="-4467"/>
                  <a:pt x="5091403" y="-7365"/>
                  <a:pt x="5412834" y="0"/>
                </a:cubicBezTo>
                <a:cubicBezTo>
                  <a:pt x="5734265" y="7365"/>
                  <a:pt x="6034988" y="-26786"/>
                  <a:pt x="6229604" y="0"/>
                </a:cubicBezTo>
                <a:cubicBezTo>
                  <a:pt x="6208296" y="256153"/>
                  <a:pt x="6219810" y="335049"/>
                  <a:pt x="6229604" y="635803"/>
                </a:cubicBezTo>
                <a:cubicBezTo>
                  <a:pt x="6239398" y="936557"/>
                  <a:pt x="6230184" y="1092448"/>
                  <a:pt x="6229604" y="1271606"/>
                </a:cubicBezTo>
                <a:cubicBezTo>
                  <a:pt x="6229024" y="1450764"/>
                  <a:pt x="6217841" y="1797531"/>
                  <a:pt x="6229604" y="1964631"/>
                </a:cubicBezTo>
                <a:cubicBezTo>
                  <a:pt x="6241367" y="2131731"/>
                  <a:pt x="6220367" y="2235822"/>
                  <a:pt x="6229604" y="2428767"/>
                </a:cubicBezTo>
                <a:cubicBezTo>
                  <a:pt x="6238841" y="2621712"/>
                  <a:pt x="6220929" y="2925917"/>
                  <a:pt x="6229604" y="3064570"/>
                </a:cubicBezTo>
                <a:cubicBezTo>
                  <a:pt x="6238279" y="3203223"/>
                  <a:pt x="6256755" y="3501958"/>
                  <a:pt x="6229604" y="3700373"/>
                </a:cubicBezTo>
                <a:cubicBezTo>
                  <a:pt x="6202453" y="3898788"/>
                  <a:pt x="6201714" y="4046823"/>
                  <a:pt x="6229604" y="4336176"/>
                </a:cubicBezTo>
                <a:cubicBezTo>
                  <a:pt x="6257494" y="4625529"/>
                  <a:pt x="6258821" y="4774033"/>
                  <a:pt x="6229604" y="5029202"/>
                </a:cubicBezTo>
                <a:cubicBezTo>
                  <a:pt x="6200387" y="5284371"/>
                  <a:pt x="6233334" y="5383875"/>
                  <a:pt x="6229604" y="5722227"/>
                </a:cubicBezTo>
                <a:cubicBezTo>
                  <a:pt x="6016393" y="5707881"/>
                  <a:pt x="5684528" y="5751176"/>
                  <a:pt x="5475130" y="5722227"/>
                </a:cubicBezTo>
                <a:cubicBezTo>
                  <a:pt x="5265732" y="5693278"/>
                  <a:pt x="5082862" y="5732690"/>
                  <a:pt x="4907544" y="5722227"/>
                </a:cubicBezTo>
                <a:cubicBezTo>
                  <a:pt x="4732226" y="5711764"/>
                  <a:pt x="4474837" y="5716289"/>
                  <a:pt x="4090773" y="5722227"/>
                </a:cubicBezTo>
                <a:cubicBezTo>
                  <a:pt x="3706709" y="5728165"/>
                  <a:pt x="3645902" y="5723973"/>
                  <a:pt x="3398595" y="5722227"/>
                </a:cubicBezTo>
                <a:cubicBezTo>
                  <a:pt x="3151288" y="5720481"/>
                  <a:pt x="3001606" y="5732695"/>
                  <a:pt x="2831009" y="5722227"/>
                </a:cubicBezTo>
                <a:cubicBezTo>
                  <a:pt x="2660412" y="5711759"/>
                  <a:pt x="2424161" y="5689878"/>
                  <a:pt x="2138831" y="5722227"/>
                </a:cubicBezTo>
                <a:cubicBezTo>
                  <a:pt x="1853501" y="5754576"/>
                  <a:pt x="1788223" y="5720540"/>
                  <a:pt x="1633541" y="5722227"/>
                </a:cubicBezTo>
                <a:cubicBezTo>
                  <a:pt x="1478859" y="5723915"/>
                  <a:pt x="1324151" y="5739059"/>
                  <a:pt x="1128251" y="5722227"/>
                </a:cubicBezTo>
                <a:cubicBezTo>
                  <a:pt x="932351" y="5705396"/>
                  <a:pt x="522340" y="5691488"/>
                  <a:pt x="0" y="5722227"/>
                </a:cubicBezTo>
                <a:cubicBezTo>
                  <a:pt x="-8445" y="5596771"/>
                  <a:pt x="-11215" y="5344833"/>
                  <a:pt x="0" y="5200869"/>
                </a:cubicBezTo>
                <a:cubicBezTo>
                  <a:pt x="11215" y="5056905"/>
                  <a:pt x="20310" y="4693766"/>
                  <a:pt x="0" y="4450621"/>
                </a:cubicBezTo>
                <a:cubicBezTo>
                  <a:pt x="-20310" y="4207476"/>
                  <a:pt x="817" y="4075053"/>
                  <a:pt x="0" y="3872040"/>
                </a:cubicBezTo>
                <a:cubicBezTo>
                  <a:pt x="-817" y="3669027"/>
                  <a:pt x="-21729" y="3595882"/>
                  <a:pt x="0" y="3407904"/>
                </a:cubicBezTo>
                <a:cubicBezTo>
                  <a:pt x="21729" y="3219926"/>
                  <a:pt x="-30605" y="3052469"/>
                  <a:pt x="0" y="2714879"/>
                </a:cubicBezTo>
                <a:cubicBezTo>
                  <a:pt x="30605" y="2377289"/>
                  <a:pt x="-16081" y="2430808"/>
                  <a:pt x="0" y="2193520"/>
                </a:cubicBezTo>
                <a:cubicBezTo>
                  <a:pt x="16081" y="1956232"/>
                  <a:pt x="18120" y="1817979"/>
                  <a:pt x="0" y="1500495"/>
                </a:cubicBezTo>
                <a:cubicBezTo>
                  <a:pt x="-18120" y="1183011"/>
                  <a:pt x="23969" y="972269"/>
                  <a:pt x="0" y="750248"/>
                </a:cubicBezTo>
                <a:cubicBezTo>
                  <a:pt x="-23969" y="528227"/>
                  <a:pt x="-3769" y="358360"/>
                  <a:pt x="0" y="0"/>
                </a:cubicBezTo>
                <a:close/>
              </a:path>
            </a:pathLst>
          </a:custGeom>
          <a:noFill/>
          <a:ln w="25400">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7480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54" name="Rectangle 53">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8769FD-B771-BCC5-86CA-111AB991EC7D}"/>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3600" dirty="0"/>
              <a:t>Knowledge Representation Model</a:t>
            </a:r>
          </a:p>
        </p:txBody>
      </p:sp>
      <p:sp>
        <p:nvSpPr>
          <p:cNvPr id="55"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27432"/>
          </a:xfrm>
          <a:custGeom>
            <a:avLst/>
            <a:gdLst>
              <a:gd name="connsiteX0" fmla="*/ 0 w 3255095"/>
              <a:gd name="connsiteY0" fmla="*/ 0 h 27432"/>
              <a:gd name="connsiteX1" fmla="*/ 618468 w 3255095"/>
              <a:gd name="connsiteY1" fmla="*/ 0 h 27432"/>
              <a:gd name="connsiteX2" fmla="*/ 1269487 w 3255095"/>
              <a:gd name="connsiteY2" fmla="*/ 0 h 27432"/>
              <a:gd name="connsiteX3" fmla="*/ 1953057 w 3255095"/>
              <a:gd name="connsiteY3" fmla="*/ 0 h 27432"/>
              <a:gd name="connsiteX4" fmla="*/ 2636627 w 3255095"/>
              <a:gd name="connsiteY4" fmla="*/ 0 h 27432"/>
              <a:gd name="connsiteX5" fmla="*/ 3255095 w 3255095"/>
              <a:gd name="connsiteY5" fmla="*/ 0 h 27432"/>
              <a:gd name="connsiteX6" fmla="*/ 3255095 w 3255095"/>
              <a:gd name="connsiteY6" fmla="*/ 27432 h 27432"/>
              <a:gd name="connsiteX7" fmla="*/ 2538974 w 3255095"/>
              <a:gd name="connsiteY7" fmla="*/ 27432 h 27432"/>
              <a:gd name="connsiteX8" fmla="*/ 1822853 w 3255095"/>
              <a:gd name="connsiteY8" fmla="*/ 27432 h 27432"/>
              <a:gd name="connsiteX9" fmla="*/ 1171834 w 3255095"/>
              <a:gd name="connsiteY9" fmla="*/ 27432 h 27432"/>
              <a:gd name="connsiteX10" fmla="*/ 0 w 3255095"/>
              <a:gd name="connsiteY10" fmla="*/ 27432 h 27432"/>
              <a:gd name="connsiteX11" fmla="*/ 0 w 3255095"/>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27432"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3929" y="7395"/>
                  <a:pt x="3255140" y="21864"/>
                  <a:pt x="3255095" y="27432"/>
                </a:cubicBezTo>
                <a:cubicBezTo>
                  <a:pt x="3088545" y="32347"/>
                  <a:pt x="2687475" y="16563"/>
                  <a:pt x="2538974" y="27432"/>
                </a:cubicBezTo>
                <a:cubicBezTo>
                  <a:pt x="2390473" y="38301"/>
                  <a:pt x="2137381" y="185"/>
                  <a:pt x="1822853" y="27432"/>
                </a:cubicBezTo>
                <a:cubicBezTo>
                  <a:pt x="1508325" y="54679"/>
                  <a:pt x="1466437" y="29529"/>
                  <a:pt x="1171834" y="27432"/>
                </a:cubicBezTo>
                <a:cubicBezTo>
                  <a:pt x="877231" y="25335"/>
                  <a:pt x="561097" y="46787"/>
                  <a:pt x="0" y="27432"/>
                </a:cubicBezTo>
                <a:cubicBezTo>
                  <a:pt x="-503" y="20663"/>
                  <a:pt x="1168" y="5855"/>
                  <a:pt x="0" y="0"/>
                </a:cubicBezTo>
                <a:close/>
              </a:path>
              <a:path w="3255095" h="27432"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5288" y="12649"/>
                  <a:pt x="3254107" y="17989"/>
                  <a:pt x="3255095" y="27432"/>
                </a:cubicBezTo>
                <a:cubicBezTo>
                  <a:pt x="3120743" y="25834"/>
                  <a:pt x="2759628" y="51606"/>
                  <a:pt x="2604076" y="27432"/>
                </a:cubicBezTo>
                <a:cubicBezTo>
                  <a:pt x="2448524" y="3258"/>
                  <a:pt x="2184336" y="28743"/>
                  <a:pt x="1887955" y="27432"/>
                </a:cubicBezTo>
                <a:cubicBezTo>
                  <a:pt x="1591574" y="26121"/>
                  <a:pt x="1548845" y="16014"/>
                  <a:pt x="1334589" y="27432"/>
                </a:cubicBezTo>
                <a:cubicBezTo>
                  <a:pt x="1120333" y="38850"/>
                  <a:pt x="996014" y="18806"/>
                  <a:pt x="683570" y="27432"/>
                </a:cubicBezTo>
                <a:cubicBezTo>
                  <a:pt x="371126" y="36058"/>
                  <a:pt x="198687" y="25311"/>
                  <a:pt x="0" y="27432"/>
                </a:cubicBezTo>
                <a:cubicBezTo>
                  <a:pt x="1300" y="19678"/>
                  <a:pt x="-86" y="12044"/>
                  <a:pt x="0" y="0"/>
                </a:cubicBezTo>
                <a:close/>
              </a:path>
            </a:pathLst>
          </a:custGeom>
          <a:solidFill>
            <a:srgbClr val="1E5798"/>
          </a:solidFill>
          <a:ln w="38100" cap="rnd">
            <a:solidFill>
              <a:srgbClr val="1E5798"/>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diagram of a robot&#10;&#10;Description automatically generated">
            <a:extLst>
              <a:ext uri="{FF2B5EF4-FFF2-40B4-BE49-F238E27FC236}">
                <a16:creationId xmlns:a16="http://schemas.microsoft.com/office/drawing/2014/main" id="{19423C9E-FF6F-AEB0-97C0-E32E1F8108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709803"/>
            <a:ext cx="7214616" cy="5410962"/>
          </a:xfrm>
          <a:prstGeom prst="rect">
            <a:avLst/>
          </a:prstGeom>
        </p:spPr>
      </p:pic>
    </p:spTree>
    <p:extLst>
      <p:ext uri="{BB962C8B-B14F-4D97-AF65-F5344CB8AC3E}">
        <p14:creationId xmlns:p14="http://schemas.microsoft.com/office/powerpoint/2010/main" val="27992670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obot with a science background&#10;&#10;Description automatically generated with medium confidence">
            <a:extLst>
              <a:ext uri="{FF2B5EF4-FFF2-40B4-BE49-F238E27FC236}">
                <a16:creationId xmlns:a16="http://schemas.microsoft.com/office/drawing/2014/main" id="{0F9E2E68-688A-667C-2141-1C34DD22A9BD}"/>
              </a:ext>
            </a:extLst>
          </p:cNvPr>
          <p:cNvPicPr>
            <a:picLocks noChangeAspect="1"/>
          </p:cNvPicPr>
          <p:nvPr/>
        </p:nvPicPr>
        <p:blipFill>
          <a:blip r:embed="rId3">
            <a:alphaModFix amt="40000"/>
            <a:extLst>
              <a:ext uri="{28A0092B-C50C-407E-A947-70E740481C1C}">
                <a14:useLocalDpi xmlns:a14="http://schemas.microsoft.com/office/drawing/2010/main" val="0"/>
              </a:ext>
            </a:extLst>
          </a:blip>
          <a:srcRect t="250" b="23992"/>
          <a:stretch/>
        </p:blipFill>
        <p:spPr>
          <a:xfrm>
            <a:off x="20" y="10"/>
            <a:ext cx="12191979" cy="6857990"/>
          </a:xfrm>
          <a:prstGeom prst="rect">
            <a:avLst/>
          </a:prstGeom>
        </p:spPr>
      </p:pic>
      <p:sp>
        <p:nvSpPr>
          <p:cNvPr id="2" name="Title 1">
            <a:extLst>
              <a:ext uri="{FF2B5EF4-FFF2-40B4-BE49-F238E27FC236}">
                <a16:creationId xmlns:a16="http://schemas.microsoft.com/office/drawing/2014/main" id="{435FB65E-D94A-3CFC-BF24-D6920EFDCE3F}"/>
              </a:ext>
            </a:extLst>
          </p:cNvPr>
          <p:cNvSpPr>
            <a:spLocks noGrp="1"/>
          </p:cNvSpPr>
          <p:nvPr>
            <p:ph type="title"/>
          </p:nvPr>
        </p:nvSpPr>
        <p:spPr>
          <a:xfrm>
            <a:off x="838200" y="365125"/>
            <a:ext cx="10515600" cy="1325563"/>
          </a:xfrm>
        </p:spPr>
        <p:txBody>
          <a:bodyPr>
            <a:normAutofit/>
          </a:bodyPr>
          <a:lstStyle/>
          <a:p>
            <a:r>
              <a:rPr lang="en-US" sz="7200"/>
              <a:t>How it works?</a:t>
            </a:r>
          </a:p>
        </p:txBody>
      </p:sp>
      <p:sp>
        <p:nvSpPr>
          <p:cNvPr id="12" name="Rectangle 6">
            <a:extLst>
              <a:ext uri="{FF2B5EF4-FFF2-40B4-BE49-F238E27FC236}">
                <a16:creationId xmlns:a16="http://schemas.microsoft.com/office/drawing/2014/main" id="{1CA8A97F-67F0-4D5F-A850-0C30727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578" y="1802192"/>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9D5F384-3971-5DB8-08C3-FF60C7ECF5E1}"/>
              </a:ext>
            </a:extLst>
          </p:cNvPr>
          <p:cNvSpPr>
            <a:spLocks noGrp="1"/>
          </p:cNvSpPr>
          <p:nvPr>
            <p:ph idx="1"/>
          </p:nvPr>
        </p:nvSpPr>
        <p:spPr>
          <a:xfrm>
            <a:off x="838200" y="2004446"/>
            <a:ext cx="10515600" cy="4176897"/>
          </a:xfrm>
        </p:spPr>
        <p:txBody>
          <a:bodyPr>
            <a:normAutofit/>
          </a:bodyPr>
          <a:lstStyle/>
          <a:p>
            <a:pPr>
              <a:lnSpc>
                <a:spcPct val="100000"/>
              </a:lnSpc>
            </a:pPr>
            <a:r>
              <a:rPr lang="en-US" sz="2400"/>
              <a:t>The Knowledge Representation Model is a structured framework that enables AI systems to organize and utilize information effectively.</a:t>
            </a:r>
          </a:p>
          <a:p>
            <a:pPr>
              <a:lnSpc>
                <a:spcPct val="100000"/>
              </a:lnSpc>
            </a:pPr>
            <a:r>
              <a:rPr lang="en-US" sz="2400"/>
              <a:t>It starts with knowledge acquisition, where data is gathered from various sources. This data is then transformed into a structured format through knowledge representation, using methods like semantic networks, frames, or ontologies.</a:t>
            </a:r>
          </a:p>
          <a:p>
            <a:pPr>
              <a:lnSpc>
                <a:spcPct val="100000"/>
              </a:lnSpc>
            </a:pPr>
            <a:r>
              <a:rPr lang="en-US" sz="2400"/>
              <a:t>Next, the model employs reasoning, allowing the AI to draw conclusions from the represented knowledge. For instance, if it knows that "All humans are mortal" and "Socrates is a human," it can infer that "Socrates is mortal."</a:t>
            </a:r>
          </a:p>
          <a:p>
            <a:pPr>
              <a:lnSpc>
                <a:spcPct val="100000"/>
              </a:lnSpc>
            </a:pPr>
            <a:r>
              <a:rPr lang="en-US" sz="2400"/>
              <a:t>After reasoning, the AI applies this knowledge in the knowledge utilization phase to perform tasks or solve problems, such as suggesting diagnoses in a medical system.</a:t>
            </a:r>
          </a:p>
          <a:p>
            <a:pPr>
              <a:lnSpc>
                <a:spcPct val="100000"/>
              </a:lnSpc>
            </a:pPr>
            <a:r>
              <a:rPr lang="en-US" sz="2400"/>
              <a:t>Finally, there's a feedback loop for knowledge learning and refinement, where the AI updates its knowledge base based on new data and outcomes. This ongoing process ensures that the AI remains accurate and relevant over time.</a:t>
            </a:r>
          </a:p>
          <a:p>
            <a:pPr>
              <a:lnSpc>
                <a:spcPct val="100000"/>
              </a:lnSpc>
            </a:pPr>
            <a:endParaRPr lang="en-US" sz="2400"/>
          </a:p>
        </p:txBody>
      </p:sp>
    </p:spTree>
    <p:extLst>
      <p:ext uri="{BB962C8B-B14F-4D97-AF65-F5344CB8AC3E}">
        <p14:creationId xmlns:p14="http://schemas.microsoft.com/office/powerpoint/2010/main" val="1879128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9D2268A-D939-4E78-91B6-6C7E46406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robot&#10;&#10;Description automatically generated">
            <a:extLst>
              <a:ext uri="{FF2B5EF4-FFF2-40B4-BE49-F238E27FC236}">
                <a16:creationId xmlns:a16="http://schemas.microsoft.com/office/drawing/2014/main" id="{4C953FD7-70F5-93BE-F279-A001AF5BD49A}"/>
              </a:ext>
            </a:extLst>
          </p:cNvPr>
          <p:cNvPicPr>
            <a:picLocks noChangeAspect="1"/>
          </p:cNvPicPr>
          <p:nvPr/>
        </p:nvPicPr>
        <p:blipFill>
          <a:blip r:embed="rId2">
            <a:alphaModFix amt="40000"/>
            <a:extLst>
              <a:ext uri="{28A0092B-C50C-407E-A947-70E740481C1C}">
                <a14:useLocalDpi xmlns:a14="http://schemas.microsoft.com/office/drawing/2010/main" val="0"/>
              </a:ext>
            </a:extLst>
          </a:blip>
          <a:srcRect t="11800" b="13200"/>
          <a:stretch/>
        </p:blipFill>
        <p:spPr>
          <a:xfrm>
            <a:off x="20" y="10"/>
            <a:ext cx="12191979" cy="6857990"/>
          </a:xfrm>
          <a:prstGeom prst="rect">
            <a:avLst/>
          </a:prstGeom>
        </p:spPr>
      </p:pic>
      <p:sp>
        <p:nvSpPr>
          <p:cNvPr id="2" name="Title 1">
            <a:extLst>
              <a:ext uri="{FF2B5EF4-FFF2-40B4-BE49-F238E27FC236}">
                <a16:creationId xmlns:a16="http://schemas.microsoft.com/office/drawing/2014/main" id="{8C9E517D-1054-83B7-F8D8-186E3C16F08E}"/>
              </a:ext>
            </a:extLst>
          </p:cNvPr>
          <p:cNvSpPr>
            <a:spLocks noGrp="1"/>
          </p:cNvSpPr>
          <p:nvPr>
            <p:ph type="title"/>
          </p:nvPr>
        </p:nvSpPr>
        <p:spPr>
          <a:xfrm>
            <a:off x="640080" y="853673"/>
            <a:ext cx="4023360" cy="5004794"/>
          </a:xfrm>
        </p:spPr>
        <p:txBody>
          <a:bodyPr>
            <a:normAutofit/>
          </a:bodyPr>
          <a:lstStyle/>
          <a:p>
            <a:r>
              <a:rPr lang="en-US" sz="4000" dirty="0"/>
              <a:t>Implementing in Healthcare</a:t>
            </a:r>
          </a:p>
        </p:txBody>
      </p:sp>
      <p:sp>
        <p:nvSpPr>
          <p:cNvPr id="3" name="Content Placeholder 2">
            <a:extLst>
              <a:ext uri="{FF2B5EF4-FFF2-40B4-BE49-F238E27FC236}">
                <a16:creationId xmlns:a16="http://schemas.microsoft.com/office/drawing/2014/main" id="{06403111-9810-9949-283E-3EC9EBB4B6AA}"/>
              </a:ext>
            </a:extLst>
          </p:cNvPr>
          <p:cNvSpPr>
            <a:spLocks noGrp="1"/>
          </p:cNvSpPr>
          <p:nvPr>
            <p:ph idx="1"/>
          </p:nvPr>
        </p:nvSpPr>
        <p:spPr>
          <a:xfrm>
            <a:off x="5599083" y="853673"/>
            <a:ext cx="5715000" cy="5004794"/>
          </a:xfrm>
        </p:spPr>
        <p:txBody>
          <a:bodyPr anchor="ctr">
            <a:normAutofit fontScale="92500" lnSpcReduction="20000"/>
          </a:bodyPr>
          <a:lstStyle/>
          <a:p>
            <a:pPr>
              <a:lnSpc>
                <a:spcPct val="100000"/>
              </a:lnSpc>
            </a:pPr>
            <a:r>
              <a:rPr lang="en-US" sz="1100" b="1" dirty="0"/>
              <a:t>1. </a:t>
            </a:r>
            <a:r>
              <a:rPr lang="en-US" sz="1400" b="1" dirty="0"/>
              <a:t>Establish a Framework</a:t>
            </a:r>
          </a:p>
          <a:p>
            <a:pPr>
              <a:lnSpc>
                <a:spcPct val="100000"/>
              </a:lnSpc>
            </a:pPr>
            <a:r>
              <a:rPr lang="en-US" sz="1400" dirty="0"/>
              <a:t>Choose methods like ontologies and semantic networks to organize medical knowledge, defining concepts and relationships relevant to patient care.</a:t>
            </a:r>
          </a:p>
          <a:p>
            <a:pPr>
              <a:lnSpc>
                <a:spcPct val="100000"/>
              </a:lnSpc>
            </a:pPr>
            <a:r>
              <a:rPr lang="en-US" sz="1400" b="1" dirty="0"/>
              <a:t>2. Integrate Electronic Health Records (EHR)</a:t>
            </a:r>
          </a:p>
          <a:p>
            <a:pPr>
              <a:lnSpc>
                <a:spcPct val="100000"/>
              </a:lnSpc>
            </a:pPr>
            <a:r>
              <a:rPr lang="en-US" sz="1400" dirty="0"/>
              <a:t>Use EHR systems to collect and store patient data systematically, allowing real-time access to histories, diagnoses, and treatments.</a:t>
            </a:r>
          </a:p>
          <a:p>
            <a:pPr>
              <a:lnSpc>
                <a:spcPct val="100000"/>
              </a:lnSpc>
            </a:pPr>
            <a:r>
              <a:rPr lang="en-US" sz="1400" b="1" dirty="0"/>
              <a:t>3. Develop Clinical Decision Support Systems (CDSS)</a:t>
            </a:r>
          </a:p>
          <a:p>
            <a:pPr>
              <a:lnSpc>
                <a:spcPct val="100000"/>
              </a:lnSpc>
            </a:pPr>
            <a:r>
              <a:rPr lang="en-US" sz="1400" dirty="0"/>
              <a:t>Create CDSS that analyze patient data and provide evidence-based recommendations for diagnoses and treatments based on established guidelines.</a:t>
            </a:r>
          </a:p>
          <a:p>
            <a:pPr>
              <a:lnSpc>
                <a:spcPct val="100000"/>
              </a:lnSpc>
            </a:pPr>
            <a:r>
              <a:rPr lang="en-US" sz="1400" b="1" dirty="0"/>
              <a:t>4. Enhance Interoperability</a:t>
            </a:r>
          </a:p>
          <a:p>
            <a:pPr>
              <a:lnSpc>
                <a:spcPct val="100000"/>
              </a:lnSpc>
            </a:pPr>
            <a:r>
              <a:rPr lang="en-US" sz="1400" dirty="0"/>
              <a:t>Adopt standardized vocabularies (e.g., SNOMED-CT) to ensure seamless information sharing among different departments within the hospital.</a:t>
            </a:r>
          </a:p>
          <a:p>
            <a:pPr>
              <a:lnSpc>
                <a:spcPct val="100000"/>
              </a:lnSpc>
            </a:pPr>
            <a:r>
              <a:rPr lang="en-US" sz="1400" b="1" dirty="0"/>
              <a:t>5. Implement Continuous Learning</a:t>
            </a:r>
          </a:p>
          <a:p>
            <a:pPr>
              <a:lnSpc>
                <a:spcPct val="100000"/>
              </a:lnSpc>
            </a:pPr>
            <a:r>
              <a:rPr lang="en-US" sz="1400" dirty="0"/>
              <a:t>Set up feedback loops to regularly update clinical guidelines and improve recommendations based on new research and treatment outcomes.</a:t>
            </a:r>
          </a:p>
          <a:p>
            <a:pPr>
              <a:lnSpc>
                <a:spcPct val="100000"/>
              </a:lnSpc>
            </a:pPr>
            <a:r>
              <a:rPr lang="en-US" sz="1400" b="1" dirty="0"/>
              <a:t>6. Train Healthcare Professionals</a:t>
            </a:r>
          </a:p>
          <a:p>
            <a:pPr>
              <a:lnSpc>
                <a:spcPct val="100000"/>
              </a:lnSpc>
            </a:pPr>
            <a:r>
              <a:rPr lang="en-US" sz="1400" dirty="0"/>
              <a:t>Provide training for staff on using the knowledge representation systems effectively, ensuring they understand how to interpret data and utilize tools.</a:t>
            </a:r>
          </a:p>
          <a:p>
            <a:pPr>
              <a:lnSpc>
                <a:spcPct val="100000"/>
              </a:lnSpc>
            </a:pPr>
            <a:r>
              <a:rPr lang="en-US" sz="1400" b="1" dirty="0"/>
              <a:t>7. Monitor Outcomes</a:t>
            </a:r>
          </a:p>
          <a:p>
            <a:pPr>
              <a:lnSpc>
                <a:spcPct val="100000"/>
              </a:lnSpc>
            </a:pPr>
            <a:r>
              <a:rPr lang="en-US" sz="1400" dirty="0"/>
              <a:t>Continuously track patient outcomes and system performance, making adjustments as needed to enhance the effectiveness of the knowledge representation approach.</a:t>
            </a:r>
          </a:p>
        </p:txBody>
      </p:sp>
      <p:sp>
        <p:nvSpPr>
          <p:cNvPr id="8" name="sketchy content container">
            <a:extLst>
              <a:ext uri="{FF2B5EF4-FFF2-40B4-BE49-F238E27FC236}">
                <a16:creationId xmlns:a16="http://schemas.microsoft.com/office/drawing/2014/main" id="{E0C43A58-225D-452D-8185-0D89D1EED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921" y="493776"/>
            <a:ext cx="6229604" cy="5722227"/>
          </a:xfrm>
          <a:custGeom>
            <a:avLst/>
            <a:gdLst>
              <a:gd name="connsiteX0" fmla="*/ 0 w 6229604"/>
              <a:gd name="connsiteY0" fmla="*/ 0 h 5722227"/>
              <a:gd name="connsiteX1" fmla="*/ 629882 w 6229604"/>
              <a:gd name="connsiteY1" fmla="*/ 0 h 5722227"/>
              <a:gd name="connsiteX2" fmla="*/ 1135172 w 6229604"/>
              <a:gd name="connsiteY2" fmla="*/ 0 h 5722227"/>
              <a:gd name="connsiteX3" fmla="*/ 1951943 w 6229604"/>
              <a:gd name="connsiteY3" fmla="*/ 0 h 5722227"/>
              <a:gd name="connsiteX4" fmla="*/ 2581825 w 6229604"/>
              <a:gd name="connsiteY4" fmla="*/ 0 h 5722227"/>
              <a:gd name="connsiteX5" fmla="*/ 3211707 w 6229604"/>
              <a:gd name="connsiteY5" fmla="*/ 0 h 5722227"/>
              <a:gd name="connsiteX6" fmla="*/ 4028477 w 6229604"/>
              <a:gd name="connsiteY6" fmla="*/ 0 h 5722227"/>
              <a:gd name="connsiteX7" fmla="*/ 4596063 w 6229604"/>
              <a:gd name="connsiteY7" fmla="*/ 0 h 5722227"/>
              <a:gd name="connsiteX8" fmla="*/ 5412834 w 6229604"/>
              <a:gd name="connsiteY8" fmla="*/ 0 h 5722227"/>
              <a:gd name="connsiteX9" fmla="*/ 6229604 w 6229604"/>
              <a:gd name="connsiteY9" fmla="*/ 0 h 5722227"/>
              <a:gd name="connsiteX10" fmla="*/ 6229604 w 6229604"/>
              <a:gd name="connsiteY10" fmla="*/ 635803 h 5722227"/>
              <a:gd name="connsiteX11" fmla="*/ 6229604 w 6229604"/>
              <a:gd name="connsiteY11" fmla="*/ 1271606 h 5722227"/>
              <a:gd name="connsiteX12" fmla="*/ 6229604 w 6229604"/>
              <a:gd name="connsiteY12" fmla="*/ 1964631 h 5722227"/>
              <a:gd name="connsiteX13" fmla="*/ 6229604 w 6229604"/>
              <a:gd name="connsiteY13" fmla="*/ 2428767 h 5722227"/>
              <a:gd name="connsiteX14" fmla="*/ 6229604 w 6229604"/>
              <a:gd name="connsiteY14" fmla="*/ 3064570 h 5722227"/>
              <a:gd name="connsiteX15" fmla="*/ 6229604 w 6229604"/>
              <a:gd name="connsiteY15" fmla="*/ 3700373 h 5722227"/>
              <a:gd name="connsiteX16" fmla="*/ 6229604 w 6229604"/>
              <a:gd name="connsiteY16" fmla="*/ 4336176 h 5722227"/>
              <a:gd name="connsiteX17" fmla="*/ 6229604 w 6229604"/>
              <a:gd name="connsiteY17" fmla="*/ 5029202 h 5722227"/>
              <a:gd name="connsiteX18" fmla="*/ 6229604 w 6229604"/>
              <a:gd name="connsiteY18" fmla="*/ 5722227 h 5722227"/>
              <a:gd name="connsiteX19" fmla="*/ 5475130 w 6229604"/>
              <a:gd name="connsiteY19" fmla="*/ 5722227 h 5722227"/>
              <a:gd name="connsiteX20" fmla="*/ 4907544 w 6229604"/>
              <a:gd name="connsiteY20" fmla="*/ 5722227 h 5722227"/>
              <a:gd name="connsiteX21" fmla="*/ 4090773 w 6229604"/>
              <a:gd name="connsiteY21" fmla="*/ 5722227 h 5722227"/>
              <a:gd name="connsiteX22" fmla="*/ 3398595 w 6229604"/>
              <a:gd name="connsiteY22" fmla="*/ 5722227 h 5722227"/>
              <a:gd name="connsiteX23" fmla="*/ 2831009 w 6229604"/>
              <a:gd name="connsiteY23" fmla="*/ 5722227 h 5722227"/>
              <a:gd name="connsiteX24" fmla="*/ 2138831 w 6229604"/>
              <a:gd name="connsiteY24" fmla="*/ 5722227 h 5722227"/>
              <a:gd name="connsiteX25" fmla="*/ 1633541 w 6229604"/>
              <a:gd name="connsiteY25" fmla="*/ 5722227 h 5722227"/>
              <a:gd name="connsiteX26" fmla="*/ 1128251 w 6229604"/>
              <a:gd name="connsiteY26" fmla="*/ 5722227 h 5722227"/>
              <a:gd name="connsiteX27" fmla="*/ 0 w 6229604"/>
              <a:gd name="connsiteY27" fmla="*/ 5722227 h 5722227"/>
              <a:gd name="connsiteX28" fmla="*/ 0 w 6229604"/>
              <a:gd name="connsiteY28" fmla="*/ 5200869 h 5722227"/>
              <a:gd name="connsiteX29" fmla="*/ 0 w 6229604"/>
              <a:gd name="connsiteY29" fmla="*/ 4450621 h 5722227"/>
              <a:gd name="connsiteX30" fmla="*/ 0 w 6229604"/>
              <a:gd name="connsiteY30" fmla="*/ 3872040 h 5722227"/>
              <a:gd name="connsiteX31" fmla="*/ 0 w 6229604"/>
              <a:gd name="connsiteY31" fmla="*/ 3407904 h 5722227"/>
              <a:gd name="connsiteX32" fmla="*/ 0 w 6229604"/>
              <a:gd name="connsiteY32" fmla="*/ 2714879 h 5722227"/>
              <a:gd name="connsiteX33" fmla="*/ 0 w 6229604"/>
              <a:gd name="connsiteY33" fmla="*/ 2193520 h 5722227"/>
              <a:gd name="connsiteX34" fmla="*/ 0 w 6229604"/>
              <a:gd name="connsiteY34" fmla="*/ 1500495 h 5722227"/>
              <a:gd name="connsiteX35" fmla="*/ 0 w 6229604"/>
              <a:gd name="connsiteY35" fmla="*/ 750248 h 5722227"/>
              <a:gd name="connsiteX36" fmla="*/ 0 w 6229604"/>
              <a:gd name="connsiteY36" fmla="*/ 0 h 572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604" h="5722227" extrusionOk="0">
                <a:moveTo>
                  <a:pt x="0" y="0"/>
                </a:moveTo>
                <a:cubicBezTo>
                  <a:pt x="134765" y="733"/>
                  <a:pt x="359555" y="-15387"/>
                  <a:pt x="629882" y="0"/>
                </a:cubicBezTo>
                <a:cubicBezTo>
                  <a:pt x="900209" y="15387"/>
                  <a:pt x="965450" y="15937"/>
                  <a:pt x="1135172" y="0"/>
                </a:cubicBezTo>
                <a:cubicBezTo>
                  <a:pt x="1304894" y="-15937"/>
                  <a:pt x="1787212" y="10921"/>
                  <a:pt x="1951943" y="0"/>
                </a:cubicBezTo>
                <a:cubicBezTo>
                  <a:pt x="2116674" y="-10921"/>
                  <a:pt x="2378222" y="13313"/>
                  <a:pt x="2581825" y="0"/>
                </a:cubicBezTo>
                <a:cubicBezTo>
                  <a:pt x="2785428" y="-13313"/>
                  <a:pt x="2915218" y="19972"/>
                  <a:pt x="3211707" y="0"/>
                </a:cubicBezTo>
                <a:cubicBezTo>
                  <a:pt x="3508196" y="-19972"/>
                  <a:pt x="3832828" y="-34359"/>
                  <a:pt x="4028477" y="0"/>
                </a:cubicBezTo>
                <a:cubicBezTo>
                  <a:pt x="4224126" y="34359"/>
                  <a:pt x="4361257" y="4467"/>
                  <a:pt x="4596063" y="0"/>
                </a:cubicBezTo>
                <a:cubicBezTo>
                  <a:pt x="4830869" y="-4467"/>
                  <a:pt x="5091403" y="-7365"/>
                  <a:pt x="5412834" y="0"/>
                </a:cubicBezTo>
                <a:cubicBezTo>
                  <a:pt x="5734265" y="7365"/>
                  <a:pt x="6034988" y="-26786"/>
                  <a:pt x="6229604" y="0"/>
                </a:cubicBezTo>
                <a:cubicBezTo>
                  <a:pt x="6208296" y="256153"/>
                  <a:pt x="6219810" y="335049"/>
                  <a:pt x="6229604" y="635803"/>
                </a:cubicBezTo>
                <a:cubicBezTo>
                  <a:pt x="6239398" y="936557"/>
                  <a:pt x="6230184" y="1092448"/>
                  <a:pt x="6229604" y="1271606"/>
                </a:cubicBezTo>
                <a:cubicBezTo>
                  <a:pt x="6229024" y="1450764"/>
                  <a:pt x="6217841" y="1797531"/>
                  <a:pt x="6229604" y="1964631"/>
                </a:cubicBezTo>
                <a:cubicBezTo>
                  <a:pt x="6241367" y="2131731"/>
                  <a:pt x="6220367" y="2235822"/>
                  <a:pt x="6229604" y="2428767"/>
                </a:cubicBezTo>
                <a:cubicBezTo>
                  <a:pt x="6238841" y="2621712"/>
                  <a:pt x="6220929" y="2925917"/>
                  <a:pt x="6229604" y="3064570"/>
                </a:cubicBezTo>
                <a:cubicBezTo>
                  <a:pt x="6238279" y="3203223"/>
                  <a:pt x="6256755" y="3501958"/>
                  <a:pt x="6229604" y="3700373"/>
                </a:cubicBezTo>
                <a:cubicBezTo>
                  <a:pt x="6202453" y="3898788"/>
                  <a:pt x="6201714" y="4046823"/>
                  <a:pt x="6229604" y="4336176"/>
                </a:cubicBezTo>
                <a:cubicBezTo>
                  <a:pt x="6257494" y="4625529"/>
                  <a:pt x="6258821" y="4774033"/>
                  <a:pt x="6229604" y="5029202"/>
                </a:cubicBezTo>
                <a:cubicBezTo>
                  <a:pt x="6200387" y="5284371"/>
                  <a:pt x="6233334" y="5383875"/>
                  <a:pt x="6229604" y="5722227"/>
                </a:cubicBezTo>
                <a:cubicBezTo>
                  <a:pt x="6016393" y="5707881"/>
                  <a:pt x="5684528" y="5751176"/>
                  <a:pt x="5475130" y="5722227"/>
                </a:cubicBezTo>
                <a:cubicBezTo>
                  <a:pt x="5265732" y="5693278"/>
                  <a:pt x="5082862" y="5732690"/>
                  <a:pt x="4907544" y="5722227"/>
                </a:cubicBezTo>
                <a:cubicBezTo>
                  <a:pt x="4732226" y="5711764"/>
                  <a:pt x="4474837" y="5716289"/>
                  <a:pt x="4090773" y="5722227"/>
                </a:cubicBezTo>
                <a:cubicBezTo>
                  <a:pt x="3706709" y="5728165"/>
                  <a:pt x="3645902" y="5723973"/>
                  <a:pt x="3398595" y="5722227"/>
                </a:cubicBezTo>
                <a:cubicBezTo>
                  <a:pt x="3151288" y="5720481"/>
                  <a:pt x="3001606" y="5732695"/>
                  <a:pt x="2831009" y="5722227"/>
                </a:cubicBezTo>
                <a:cubicBezTo>
                  <a:pt x="2660412" y="5711759"/>
                  <a:pt x="2424161" y="5689878"/>
                  <a:pt x="2138831" y="5722227"/>
                </a:cubicBezTo>
                <a:cubicBezTo>
                  <a:pt x="1853501" y="5754576"/>
                  <a:pt x="1788223" y="5720540"/>
                  <a:pt x="1633541" y="5722227"/>
                </a:cubicBezTo>
                <a:cubicBezTo>
                  <a:pt x="1478859" y="5723915"/>
                  <a:pt x="1324151" y="5739059"/>
                  <a:pt x="1128251" y="5722227"/>
                </a:cubicBezTo>
                <a:cubicBezTo>
                  <a:pt x="932351" y="5705396"/>
                  <a:pt x="522340" y="5691488"/>
                  <a:pt x="0" y="5722227"/>
                </a:cubicBezTo>
                <a:cubicBezTo>
                  <a:pt x="-8445" y="5596771"/>
                  <a:pt x="-11215" y="5344833"/>
                  <a:pt x="0" y="5200869"/>
                </a:cubicBezTo>
                <a:cubicBezTo>
                  <a:pt x="11215" y="5056905"/>
                  <a:pt x="20310" y="4693766"/>
                  <a:pt x="0" y="4450621"/>
                </a:cubicBezTo>
                <a:cubicBezTo>
                  <a:pt x="-20310" y="4207476"/>
                  <a:pt x="817" y="4075053"/>
                  <a:pt x="0" y="3872040"/>
                </a:cubicBezTo>
                <a:cubicBezTo>
                  <a:pt x="-817" y="3669027"/>
                  <a:pt x="-21729" y="3595882"/>
                  <a:pt x="0" y="3407904"/>
                </a:cubicBezTo>
                <a:cubicBezTo>
                  <a:pt x="21729" y="3219926"/>
                  <a:pt x="-30605" y="3052469"/>
                  <a:pt x="0" y="2714879"/>
                </a:cubicBezTo>
                <a:cubicBezTo>
                  <a:pt x="30605" y="2377289"/>
                  <a:pt x="-16081" y="2430808"/>
                  <a:pt x="0" y="2193520"/>
                </a:cubicBezTo>
                <a:cubicBezTo>
                  <a:pt x="16081" y="1956232"/>
                  <a:pt x="18120" y="1817979"/>
                  <a:pt x="0" y="1500495"/>
                </a:cubicBezTo>
                <a:cubicBezTo>
                  <a:pt x="-18120" y="1183011"/>
                  <a:pt x="23969" y="972269"/>
                  <a:pt x="0" y="750248"/>
                </a:cubicBezTo>
                <a:cubicBezTo>
                  <a:pt x="-23969" y="528227"/>
                  <a:pt x="-3769" y="358360"/>
                  <a:pt x="0" y="0"/>
                </a:cubicBezTo>
                <a:close/>
              </a:path>
            </a:pathLst>
          </a:custGeom>
          <a:noFill/>
          <a:ln w="25400">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75764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CE91E8-2522-9DEA-ADC0-E2EEE0E595F6}"/>
              </a:ext>
            </a:extLst>
          </p:cNvPr>
          <p:cNvSpPr>
            <a:spLocks noGrp="1"/>
          </p:cNvSpPr>
          <p:nvPr>
            <p:ph type="title"/>
          </p:nvPr>
        </p:nvSpPr>
        <p:spPr>
          <a:xfrm>
            <a:off x="576072" y="238539"/>
            <a:ext cx="11018520" cy="1434415"/>
          </a:xfrm>
        </p:spPr>
        <p:txBody>
          <a:bodyPr anchor="b">
            <a:normAutofit/>
          </a:bodyPr>
          <a:lstStyle/>
          <a:p>
            <a:r>
              <a:rPr lang="en-US" sz="7200"/>
              <a:t>Summary</a:t>
            </a:r>
            <a:endParaRPr lang="en-US" sz="7200" dirty="0"/>
          </a:p>
        </p:txBody>
      </p:sp>
      <p:sp>
        <p:nvSpPr>
          <p:cNvPr id="26"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238693"/>
          </a:solidFill>
          <a:ln w="38100" cap="rnd">
            <a:solidFill>
              <a:srgbClr val="238693"/>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D56F49F-E79E-61BD-7BD3-0F9EA7B92A2E}"/>
              </a:ext>
            </a:extLst>
          </p:cNvPr>
          <p:cNvSpPr>
            <a:spLocks noGrp="1"/>
          </p:cNvSpPr>
          <p:nvPr>
            <p:ph idx="1"/>
          </p:nvPr>
        </p:nvSpPr>
        <p:spPr>
          <a:xfrm>
            <a:off x="572493" y="2071316"/>
            <a:ext cx="6713552" cy="4119172"/>
          </a:xfrm>
        </p:spPr>
        <p:txBody>
          <a:bodyPr anchor="t">
            <a:normAutofit/>
          </a:bodyPr>
          <a:lstStyle/>
          <a:p>
            <a:pPr>
              <a:lnSpc>
                <a:spcPct val="100000"/>
              </a:lnSpc>
            </a:pPr>
            <a:r>
              <a:rPr lang="en-US" sz="1200" dirty="0"/>
              <a:t>Knowledge representation is a critical framework within the health sector, whereby it helps to organize and use medical information for better clinical decision-making, thereby improving patient outcomes. Some of its major constituents include</a:t>
            </a:r>
          </a:p>
          <a:p>
            <a:pPr>
              <a:lnSpc>
                <a:spcPct val="100000"/>
              </a:lnSpc>
            </a:pPr>
            <a:r>
              <a:rPr lang="en-US" sz="1200" dirty="0"/>
              <a:t>Framework creation: It employs methodologies like ontologies and semantic networks to define medical concepts and relationships.</a:t>
            </a:r>
          </a:p>
          <a:p>
            <a:pPr>
              <a:lnSpc>
                <a:spcPct val="100000"/>
              </a:lnSpc>
            </a:pPr>
            <a:r>
              <a:rPr lang="en-US" sz="1200" dirty="0"/>
              <a:t>EHR Integration: Patients' data gets collected systematically and stored by using EHRs that provide real-time access to all relevant information.</a:t>
            </a:r>
          </a:p>
          <a:p>
            <a:pPr>
              <a:lnSpc>
                <a:spcPct val="100000"/>
              </a:lnSpc>
            </a:pPr>
            <a:r>
              <a:rPr lang="en-US" sz="1200" dirty="0"/>
              <a:t>Clinical Decision Support Systems: Install data analysis systems that allow data monitoring of individual patients to generate evidence-based diagnosis and appropriate treatment recommendations based on established clinical guidelines.</a:t>
            </a:r>
          </a:p>
          <a:p>
            <a:pPr>
              <a:lnSpc>
                <a:spcPct val="100000"/>
              </a:lnSpc>
            </a:pPr>
            <a:r>
              <a:rPr lang="en-US" sz="1200" dirty="0"/>
              <a:t>Improvement of Interoperability: Standardized vocabularies, for example, SNOMED-CT, to ensure the free flow of information amongst departments within the same hospital.</a:t>
            </a:r>
          </a:p>
          <a:p>
            <a:pPr>
              <a:lnSpc>
                <a:spcPct val="100000"/>
              </a:lnSpc>
            </a:pPr>
            <a:r>
              <a:rPr lang="en-US" sz="1200" dirty="0"/>
              <a:t>Installation of Continuous Learning Capability Enabled by Feedback Loops: Updating of clinical guidelines and refinement of recommendations in view of new research findings and treatment outcomes.</a:t>
            </a:r>
          </a:p>
          <a:p>
            <a:pPr>
              <a:lnSpc>
                <a:spcPct val="100000"/>
              </a:lnSpc>
            </a:pPr>
            <a:r>
              <a:rPr lang="en-US" sz="1200" dirty="0"/>
              <a:t>Training of Healthcare Staff: A training service that should be offered to staff on knowledge representation. Knowledge representation trains staff to interpret data and use the tools effectively.</a:t>
            </a:r>
          </a:p>
          <a:p>
            <a:pPr>
              <a:lnSpc>
                <a:spcPct val="100000"/>
              </a:lnSpc>
            </a:pPr>
            <a:r>
              <a:rPr lang="en-US" sz="1200" dirty="0"/>
              <a:t>Outcome Monitoring: A process of constant follow-up of patient outcomes and system performance with necessary changes to make the knowledge representation approach more effective.</a:t>
            </a:r>
          </a:p>
          <a:p>
            <a:pPr>
              <a:lnSpc>
                <a:spcPct val="100000"/>
              </a:lnSpc>
            </a:pPr>
            <a:r>
              <a:rPr lang="en-US" sz="1200" dirty="0"/>
              <a:t>These approaches can enable hospitals to exploit knowledge representation for smoother operations, support healthcare providers in decision-making, and thus ultimately a better care facility for patients.</a:t>
            </a:r>
          </a:p>
          <a:p>
            <a:pPr marL="0" indent="0">
              <a:lnSpc>
                <a:spcPct val="100000"/>
              </a:lnSpc>
              <a:buNone/>
            </a:pPr>
            <a:endParaRPr lang="en-US" sz="1100" dirty="0"/>
          </a:p>
        </p:txBody>
      </p:sp>
      <p:pic>
        <p:nvPicPr>
          <p:cNvPr id="5" name="Picture 4" descr="A close-up of a brain&#10;&#10;Description automatically generated">
            <a:extLst>
              <a:ext uri="{FF2B5EF4-FFF2-40B4-BE49-F238E27FC236}">
                <a16:creationId xmlns:a16="http://schemas.microsoft.com/office/drawing/2014/main" id="{CBF7C280-8617-47C8-BC23-F8060D09CC48}"/>
              </a:ext>
            </a:extLst>
          </p:cNvPr>
          <p:cNvPicPr>
            <a:picLocks noChangeAspect="1"/>
          </p:cNvPicPr>
          <p:nvPr/>
        </p:nvPicPr>
        <p:blipFill>
          <a:blip r:embed="rId3">
            <a:extLst>
              <a:ext uri="{28A0092B-C50C-407E-A947-70E740481C1C}">
                <a14:useLocalDpi xmlns:a14="http://schemas.microsoft.com/office/drawing/2010/main" val="0"/>
              </a:ext>
            </a:extLst>
          </a:blip>
          <a:srcRect l="34591" r="1193" b="2"/>
          <a:stretch/>
        </p:blipFill>
        <p:spPr>
          <a:xfrm>
            <a:off x="7675658" y="2093976"/>
            <a:ext cx="3941064" cy="4096512"/>
          </a:xfrm>
          <a:prstGeom prst="rect">
            <a:avLst/>
          </a:prstGeom>
        </p:spPr>
      </p:pic>
    </p:spTree>
    <p:extLst>
      <p:ext uri="{BB962C8B-B14F-4D97-AF65-F5344CB8AC3E}">
        <p14:creationId xmlns:p14="http://schemas.microsoft.com/office/powerpoint/2010/main" val="14662691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octor using a virtual reality device&#10;&#10;Description automatically generated">
            <a:extLst>
              <a:ext uri="{FF2B5EF4-FFF2-40B4-BE49-F238E27FC236}">
                <a16:creationId xmlns:a16="http://schemas.microsoft.com/office/drawing/2014/main" id="{DF2172F9-1F5A-5046-6994-65747AE1F35B}"/>
              </a:ext>
            </a:extLst>
          </p:cNvPr>
          <p:cNvPicPr>
            <a:picLocks noChangeAspect="1"/>
          </p:cNvPicPr>
          <p:nvPr/>
        </p:nvPicPr>
        <p:blipFill>
          <a:blip r:embed="rId2">
            <a:alphaModFix amt="40000"/>
            <a:extLst>
              <a:ext uri="{28A0092B-C50C-407E-A947-70E740481C1C}">
                <a14:useLocalDpi xmlns:a14="http://schemas.microsoft.com/office/drawing/2010/main" val="0"/>
              </a:ext>
            </a:extLst>
          </a:blip>
          <a:srcRect t="8667" b="5782"/>
          <a:stretch/>
        </p:blipFill>
        <p:spPr>
          <a:xfrm>
            <a:off x="-3027" y="0"/>
            <a:ext cx="12191979" cy="6857990"/>
          </a:xfrm>
          <a:prstGeom prst="rect">
            <a:avLst/>
          </a:prstGeom>
        </p:spPr>
      </p:pic>
      <p:sp>
        <p:nvSpPr>
          <p:cNvPr id="2" name="Title 1">
            <a:extLst>
              <a:ext uri="{FF2B5EF4-FFF2-40B4-BE49-F238E27FC236}">
                <a16:creationId xmlns:a16="http://schemas.microsoft.com/office/drawing/2014/main" id="{F146D15E-92E1-B34B-3515-9B8C8C8577E1}"/>
              </a:ext>
            </a:extLst>
          </p:cNvPr>
          <p:cNvSpPr>
            <a:spLocks noGrp="1"/>
          </p:cNvSpPr>
          <p:nvPr>
            <p:ph type="title"/>
          </p:nvPr>
        </p:nvSpPr>
        <p:spPr>
          <a:xfrm>
            <a:off x="838200" y="365125"/>
            <a:ext cx="10515600" cy="1325563"/>
          </a:xfrm>
        </p:spPr>
        <p:txBody>
          <a:bodyPr>
            <a:normAutofit/>
          </a:bodyPr>
          <a:lstStyle/>
          <a:p>
            <a:r>
              <a:rPr lang="en-US" sz="7200"/>
              <a:t>References</a:t>
            </a:r>
          </a:p>
        </p:txBody>
      </p:sp>
      <p:sp>
        <p:nvSpPr>
          <p:cNvPr id="14" name="Rectangle 6">
            <a:extLst>
              <a:ext uri="{FF2B5EF4-FFF2-40B4-BE49-F238E27FC236}">
                <a16:creationId xmlns:a16="http://schemas.microsoft.com/office/drawing/2014/main" id="{1CA8A97F-67F0-4D5F-A850-0C30727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578" y="1802192"/>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B3C33953-8F39-A42C-1F58-42FF1114C677}"/>
              </a:ext>
            </a:extLst>
          </p:cNvPr>
          <p:cNvSpPr>
            <a:spLocks noGrp="1"/>
          </p:cNvSpPr>
          <p:nvPr>
            <p:ph idx="1"/>
          </p:nvPr>
        </p:nvSpPr>
        <p:spPr>
          <a:xfrm>
            <a:off x="838200" y="2004446"/>
            <a:ext cx="10515600" cy="4176897"/>
          </a:xfrm>
        </p:spPr>
        <p:txBody>
          <a:bodyPr>
            <a:normAutofit fontScale="62500" lnSpcReduction="20000"/>
          </a:bodyPr>
          <a:lstStyle/>
          <a:p>
            <a:r>
              <a:rPr lang="en-US" dirty="0"/>
              <a:t>Scaler. (n.d.). Knowledge representation in AI. Retrieved October 12, 2024, from https://www.scaler.com/topics/artificial-intelligence-tutorial/knowledge-representation-in-ai/</a:t>
            </a:r>
          </a:p>
          <a:p>
            <a:r>
              <a:rPr lang="en-US" dirty="0"/>
              <a:t>Scaler. (2023, May 24). Techniques of knowledge representation in artificial intelligence. Retrieved October 12, 2024, from https://www.scaler.com/topics/artificial-intelligence-tutorial/techniques-of-knowledge-representation/</a:t>
            </a:r>
          </a:p>
          <a:p>
            <a:r>
              <a:rPr lang="en-US" dirty="0" err="1"/>
              <a:t>Fingent</a:t>
            </a:r>
            <a:r>
              <a:rPr lang="en-US" dirty="0"/>
              <a:t>. (n.d.). Knowledge representation in AI and its business significance. Retrieved October 12, 2024, from https://www.fingent.com/blog/classifying-knowledge-representation-in-artificial-intelligence/</a:t>
            </a:r>
          </a:p>
          <a:p>
            <a:r>
              <a:rPr lang="en-US" dirty="0"/>
              <a:t>Denny, M., &amp; Hsu, C. (2019). Artificial Intelligence: A Guide to Intelligent Systems (4th ed.). Pearson Education.</a:t>
            </a:r>
          </a:p>
          <a:p>
            <a:r>
              <a:rPr lang="en-US" dirty="0"/>
              <a:t>Russell, S., &amp; Norvig, P. (2020). Artificial Intelligence: A Modern Approach (4th ed.). Pearson.</a:t>
            </a:r>
          </a:p>
          <a:p>
            <a:r>
              <a:rPr lang="en-US" dirty="0"/>
              <a:t>Patel, V., &amp; Kuo, C. (2021). Knowledge representation in healthcare: A systematic review. Journal of Biomedical Informatics, 118, Article 103794. https://doi.org/10.1016/j.jbi.2021.103794</a:t>
            </a:r>
          </a:p>
          <a:p>
            <a:r>
              <a:rPr lang="en-US" dirty="0" err="1"/>
              <a:t>Elhadad</a:t>
            </a:r>
            <a:r>
              <a:rPr lang="en-US" dirty="0"/>
              <a:t>, N., &amp; Kahn, M. (2019). Using ontologies for knowledge representation in healthcare applications: A review of the literature. Journal of Healthcare Informatics Research, 3(2), 123-145. https://doi.org/10.1007/s41666-019-00032-5</a:t>
            </a:r>
          </a:p>
          <a:p>
            <a:r>
              <a:rPr lang="en-US" dirty="0"/>
              <a:t>Huang, Y., &amp; Liu, Y. (2020). Clinical decision support systems: A systematic review of the literature on knowledge representation and reasoning methods. Artificial Intelligence in Medicine, 102, Article 101769. https://doi.org/10.1016/j.artmed.2019.101769</a:t>
            </a:r>
          </a:p>
        </p:txBody>
      </p:sp>
    </p:spTree>
    <p:extLst>
      <p:ext uri="{BB962C8B-B14F-4D97-AF65-F5344CB8AC3E}">
        <p14:creationId xmlns:p14="http://schemas.microsoft.com/office/powerpoint/2010/main" val="25262120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9D2268A-D939-4E78-91B6-6C7E46406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erson holding a glowing device&#10;&#10;Description automatically generated">
            <a:extLst>
              <a:ext uri="{FF2B5EF4-FFF2-40B4-BE49-F238E27FC236}">
                <a16:creationId xmlns:a16="http://schemas.microsoft.com/office/drawing/2014/main" id="{07CF1C5F-D113-9824-4E0B-957FC8C6BF95}"/>
              </a:ext>
            </a:extLst>
          </p:cNvPr>
          <p:cNvPicPr>
            <a:picLocks noChangeAspect="1"/>
          </p:cNvPicPr>
          <p:nvPr/>
        </p:nvPicPr>
        <p:blipFill>
          <a:blip r:embed="rId2">
            <a:alphaModFix amt="40000"/>
            <a:extLst>
              <a:ext uri="{28A0092B-C50C-407E-A947-70E740481C1C}">
                <a14:useLocalDpi xmlns:a14="http://schemas.microsoft.com/office/drawing/2010/main" val="0"/>
              </a:ext>
            </a:extLst>
          </a:blip>
          <a:srcRect t="15730"/>
          <a:stretch/>
        </p:blipFill>
        <p:spPr>
          <a:xfrm>
            <a:off x="20" y="10"/>
            <a:ext cx="12191979" cy="6857990"/>
          </a:xfrm>
          <a:prstGeom prst="rect">
            <a:avLst/>
          </a:prstGeom>
        </p:spPr>
      </p:pic>
      <p:sp>
        <p:nvSpPr>
          <p:cNvPr id="2" name="Title 1">
            <a:extLst>
              <a:ext uri="{FF2B5EF4-FFF2-40B4-BE49-F238E27FC236}">
                <a16:creationId xmlns:a16="http://schemas.microsoft.com/office/drawing/2014/main" id="{89D52572-3A58-C793-539E-F047D1F1045E}"/>
              </a:ext>
            </a:extLst>
          </p:cNvPr>
          <p:cNvSpPr>
            <a:spLocks noGrp="1"/>
          </p:cNvSpPr>
          <p:nvPr>
            <p:ph type="title"/>
          </p:nvPr>
        </p:nvSpPr>
        <p:spPr>
          <a:xfrm>
            <a:off x="640080" y="853673"/>
            <a:ext cx="4023360" cy="5004794"/>
          </a:xfrm>
        </p:spPr>
        <p:txBody>
          <a:bodyPr>
            <a:normAutofit/>
          </a:bodyPr>
          <a:lstStyle/>
          <a:p>
            <a:pPr>
              <a:lnSpc>
                <a:spcPct val="90000"/>
              </a:lnSpc>
            </a:pPr>
            <a:r>
              <a:rPr lang="en-US" sz="5000" dirty="0"/>
              <a:t>What is Artificial Intelligence (Ai)?</a:t>
            </a:r>
          </a:p>
        </p:txBody>
      </p:sp>
      <p:sp>
        <p:nvSpPr>
          <p:cNvPr id="35" name="Content Placeholder 8">
            <a:extLst>
              <a:ext uri="{FF2B5EF4-FFF2-40B4-BE49-F238E27FC236}">
                <a16:creationId xmlns:a16="http://schemas.microsoft.com/office/drawing/2014/main" id="{831DD23B-4F25-F0FD-6DE6-7B02A8B0F53E}"/>
              </a:ext>
            </a:extLst>
          </p:cNvPr>
          <p:cNvSpPr>
            <a:spLocks noGrp="1"/>
          </p:cNvSpPr>
          <p:nvPr>
            <p:ph idx="1"/>
          </p:nvPr>
        </p:nvSpPr>
        <p:spPr>
          <a:xfrm>
            <a:off x="5599083" y="853673"/>
            <a:ext cx="5715000" cy="5004794"/>
          </a:xfrm>
        </p:spPr>
        <p:txBody>
          <a:bodyPr anchor="ctr">
            <a:normAutofit/>
          </a:bodyPr>
          <a:lstStyle/>
          <a:p>
            <a:endParaRPr lang="en-US" dirty="0"/>
          </a:p>
          <a:p>
            <a:r>
              <a:rPr lang="en-US" dirty="0">
                <a:highlight>
                  <a:srgbClr val="000000"/>
                </a:highlight>
              </a:rPr>
              <a:t>Artificial Intelligence (AI) encompasses a broad range of technologies and methodologies aimed at creating machines capable of performing tasks that typically require human intelligence. These tasks include learning from experience, reasoning through complex problems, understanding natural language, recognizing patterns, and making decisions.</a:t>
            </a:r>
          </a:p>
          <a:p>
            <a:pPr marL="0" indent="0">
              <a:buNone/>
            </a:pPr>
            <a:endParaRPr lang="en-US" dirty="0"/>
          </a:p>
        </p:txBody>
      </p:sp>
      <p:sp>
        <p:nvSpPr>
          <p:cNvPr id="14" name="sketchy content container">
            <a:extLst>
              <a:ext uri="{FF2B5EF4-FFF2-40B4-BE49-F238E27FC236}">
                <a16:creationId xmlns:a16="http://schemas.microsoft.com/office/drawing/2014/main" id="{E0C43A58-225D-452D-8185-0D89D1EED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921" y="493776"/>
            <a:ext cx="6229604" cy="5722227"/>
          </a:xfrm>
          <a:custGeom>
            <a:avLst/>
            <a:gdLst>
              <a:gd name="connsiteX0" fmla="*/ 0 w 6229604"/>
              <a:gd name="connsiteY0" fmla="*/ 0 h 5722227"/>
              <a:gd name="connsiteX1" fmla="*/ 629882 w 6229604"/>
              <a:gd name="connsiteY1" fmla="*/ 0 h 5722227"/>
              <a:gd name="connsiteX2" fmla="*/ 1135172 w 6229604"/>
              <a:gd name="connsiteY2" fmla="*/ 0 h 5722227"/>
              <a:gd name="connsiteX3" fmla="*/ 1951943 w 6229604"/>
              <a:gd name="connsiteY3" fmla="*/ 0 h 5722227"/>
              <a:gd name="connsiteX4" fmla="*/ 2581825 w 6229604"/>
              <a:gd name="connsiteY4" fmla="*/ 0 h 5722227"/>
              <a:gd name="connsiteX5" fmla="*/ 3211707 w 6229604"/>
              <a:gd name="connsiteY5" fmla="*/ 0 h 5722227"/>
              <a:gd name="connsiteX6" fmla="*/ 4028477 w 6229604"/>
              <a:gd name="connsiteY6" fmla="*/ 0 h 5722227"/>
              <a:gd name="connsiteX7" fmla="*/ 4596063 w 6229604"/>
              <a:gd name="connsiteY7" fmla="*/ 0 h 5722227"/>
              <a:gd name="connsiteX8" fmla="*/ 5412834 w 6229604"/>
              <a:gd name="connsiteY8" fmla="*/ 0 h 5722227"/>
              <a:gd name="connsiteX9" fmla="*/ 6229604 w 6229604"/>
              <a:gd name="connsiteY9" fmla="*/ 0 h 5722227"/>
              <a:gd name="connsiteX10" fmla="*/ 6229604 w 6229604"/>
              <a:gd name="connsiteY10" fmla="*/ 635803 h 5722227"/>
              <a:gd name="connsiteX11" fmla="*/ 6229604 w 6229604"/>
              <a:gd name="connsiteY11" fmla="*/ 1271606 h 5722227"/>
              <a:gd name="connsiteX12" fmla="*/ 6229604 w 6229604"/>
              <a:gd name="connsiteY12" fmla="*/ 1964631 h 5722227"/>
              <a:gd name="connsiteX13" fmla="*/ 6229604 w 6229604"/>
              <a:gd name="connsiteY13" fmla="*/ 2428767 h 5722227"/>
              <a:gd name="connsiteX14" fmla="*/ 6229604 w 6229604"/>
              <a:gd name="connsiteY14" fmla="*/ 3064570 h 5722227"/>
              <a:gd name="connsiteX15" fmla="*/ 6229604 w 6229604"/>
              <a:gd name="connsiteY15" fmla="*/ 3700373 h 5722227"/>
              <a:gd name="connsiteX16" fmla="*/ 6229604 w 6229604"/>
              <a:gd name="connsiteY16" fmla="*/ 4336176 h 5722227"/>
              <a:gd name="connsiteX17" fmla="*/ 6229604 w 6229604"/>
              <a:gd name="connsiteY17" fmla="*/ 5029202 h 5722227"/>
              <a:gd name="connsiteX18" fmla="*/ 6229604 w 6229604"/>
              <a:gd name="connsiteY18" fmla="*/ 5722227 h 5722227"/>
              <a:gd name="connsiteX19" fmla="*/ 5475130 w 6229604"/>
              <a:gd name="connsiteY19" fmla="*/ 5722227 h 5722227"/>
              <a:gd name="connsiteX20" fmla="*/ 4907544 w 6229604"/>
              <a:gd name="connsiteY20" fmla="*/ 5722227 h 5722227"/>
              <a:gd name="connsiteX21" fmla="*/ 4090773 w 6229604"/>
              <a:gd name="connsiteY21" fmla="*/ 5722227 h 5722227"/>
              <a:gd name="connsiteX22" fmla="*/ 3398595 w 6229604"/>
              <a:gd name="connsiteY22" fmla="*/ 5722227 h 5722227"/>
              <a:gd name="connsiteX23" fmla="*/ 2831009 w 6229604"/>
              <a:gd name="connsiteY23" fmla="*/ 5722227 h 5722227"/>
              <a:gd name="connsiteX24" fmla="*/ 2138831 w 6229604"/>
              <a:gd name="connsiteY24" fmla="*/ 5722227 h 5722227"/>
              <a:gd name="connsiteX25" fmla="*/ 1633541 w 6229604"/>
              <a:gd name="connsiteY25" fmla="*/ 5722227 h 5722227"/>
              <a:gd name="connsiteX26" fmla="*/ 1128251 w 6229604"/>
              <a:gd name="connsiteY26" fmla="*/ 5722227 h 5722227"/>
              <a:gd name="connsiteX27" fmla="*/ 0 w 6229604"/>
              <a:gd name="connsiteY27" fmla="*/ 5722227 h 5722227"/>
              <a:gd name="connsiteX28" fmla="*/ 0 w 6229604"/>
              <a:gd name="connsiteY28" fmla="*/ 5200869 h 5722227"/>
              <a:gd name="connsiteX29" fmla="*/ 0 w 6229604"/>
              <a:gd name="connsiteY29" fmla="*/ 4450621 h 5722227"/>
              <a:gd name="connsiteX30" fmla="*/ 0 w 6229604"/>
              <a:gd name="connsiteY30" fmla="*/ 3872040 h 5722227"/>
              <a:gd name="connsiteX31" fmla="*/ 0 w 6229604"/>
              <a:gd name="connsiteY31" fmla="*/ 3407904 h 5722227"/>
              <a:gd name="connsiteX32" fmla="*/ 0 w 6229604"/>
              <a:gd name="connsiteY32" fmla="*/ 2714879 h 5722227"/>
              <a:gd name="connsiteX33" fmla="*/ 0 w 6229604"/>
              <a:gd name="connsiteY33" fmla="*/ 2193520 h 5722227"/>
              <a:gd name="connsiteX34" fmla="*/ 0 w 6229604"/>
              <a:gd name="connsiteY34" fmla="*/ 1500495 h 5722227"/>
              <a:gd name="connsiteX35" fmla="*/ 0 w 6229604"/>
              <a:gd name="connsiteY35" fmla="*/ 750248 h 5722227"/>
              <a:gd name="connsiteX36" fmla="*/ 0 w 6229604"/>
              <a:gd name="connsiteY36" fmla="*/ 0 h 572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604" h="5722227" extrusionOk="0">
                <a:moveTo>
                  <a:pt x="0" y="0"/>
                </a:moveTo>
                <a:cubicBezTo>
                  <a:pt x="134765" y="733"/>
                  <a:pt x="359555" y="-15387"/>
                  <a:pt x="629882" y="0"/>
                </a:cubicBezTo>
                <a:cubicBezTo>
                  <a:pt x="900209" y="15387"/>
                  <a:pt x="965450" y="15937"/>
                  <a:pt x="1135172" y="0"/>
                </a:cubicBezTo>
                <a:cubicBezTo>
                  <a:pt x="1304894" y="-15937"/>
                  <a:pt x="1787212" y="10921"/>
                  <a:pt x="1951943" y="0"/>
                </a:cubicBezTo>
                <a:cubicBezTo>
                  <a:pt x="2116674" y="-10921"/>
                  <a:pt x="2378222" y="13313"/>
                  <a:pt x="2581825" y="0"/>
                </a:cubicBezTo>
                <a:cubicBezTo>
                  <a:pt x="2785428" y="-13313"/>
                  <a:pt x="2915218" y="19972"/>
                  <a:pt x="3211707" y="0"/>
                </a:cubicBezTo>
                <a:cubicBezTo>
                  <a:pt x="3508196" y="-19972"/>
                  <a:pt x="3832828" y="-34359"/>
                  <a:pt x="4028477" y="0"/>
                </a:cubicBezTo>
                <a:cubicBezTo>
                  <a:pt x="4224126" y="34359"/>
                  <a:pt x="4361257" y="4467"/>
                  <a:pt x="4596063" y="0"/>
                </a:cubicBezTo>
                <a:cubicBezTo>
                  <a:pt x="4830869" y="-4467"/>
                  <a:pt x="5091403" y="-7365"/>
                  <a:pt x="5412834" y="0"/>
                </a:cubicBezTo>
                <a:cubicBezTo>
                  <a:pt x="5734265" y="7365"/>
                  <a:pt x="6034988" y="-26786"/>
                  <a:pt x="6229604" y="0"/>
                </a:cubicBezTo>
                <a:cubicBezTo>
                  <a:pt x="6208296" y="256153"/>
                  <a:pt x="6219810" y="335049"/>
                  <a:pt x="6229604" y="635803"/>
                </a:cubicBezTo>
                <a:cubicBezTo>
                  <a:pt x="6239398" y="936557"/>
                  <a:pt x="6230184" y="1092448"/>
                  <a:pt x="6229604" y="1271606"/>
                </a:cubicBezTo>
                <a:cubicBezTo>
                  <a:pt x="6229024" y="1450764"/>
                  <a:pt x="6217841" y="1797531"/>
                  <a:pt x="6229604" y="1964631"/>
                </a:cubicBezTo>
                <a:cubicBezTo>
                  <a:pt x="6241367" y="2131731"/>
                  <a:pt x="6220367" y="2235822"/>
                  <a:pt x="6229604" y="2428767"/>
                </a:cubicBezTo>
                <a:cubicBezTo>
                  <a:pt x="6238841" y="2621712"/>
                  <a:pt x="6220929" y="2925917"/>
                  <a:pt x="6229604" y="3064570"/>
                </a:cubicBezTo>
                <a:cubicBezTo>
                  <a:pt x="6238279" y="3203223"/>
                  <a:pt x="6256755" y="3501958"/>
                  <a:pt x="6229604" y="3700373"/>
                </a:cubicBezTo>
                <a:cubicBezTo>
                  <a:pt x="6202453" y="3898788"/>
                  <a:pt x="6201714" y="4046823"/>
                  <a:pt x="6229604" y="4336176"/>
                </a:cubicBezTo>
                <a:cubicBezTo>
                  <a:pt x="6257494" y="4625529"/>
                  <a:pt x="6258821" y="4774033"/>
                  <a:pt x="6229604" y="5029202"/>
                </a:cubicBezTo>
                <a:cubicBezTo>
                  <a:pt x="6200387" y="5284371"/>
                  <a:pt x="6233334" y="5383875"/>
                  <a:pt x="6229604" y="5722227"/>
                </a:cubicBezTo>
                <a:cubicBezTo>
                  <a:pt x="6016393" y="5707881"/>
                  <a:pt x="5684528" y="5751176"/>
                  <a:pt x="5475130" y="5722227"/>
                </a:cubicBezTo>
                <a:cubicBezTo>
                  <a:pt x="5265732" y="5693278"/>
                  <a:pt x="5082862" y="5732690"/>
                  <a:pt x="4907544" y="5722227"/>
                </a:cubicBezTo>
                <a:cubicBezTo>
                  <a:pt x="4732226" y="5711764"/>
                  <a:pt x="4474837" y="5716289"/>
                  <a:pt x="4090773" y="5722227"/>
                </a:cubicBezTo>
                <a:cubicBezTo>
                  <a:pt x="3706709" y="5728165"/>
                  <a:pt x="3645902" y="5723973"/>
                  <a:pt x="3398595" y="5722227"/>
                </a:cubicBezTo>
                <a:cubicBezTo>
                  <a:pt x="3151288" y="5720481"/>
                  <a:pt x="3001606" y="5732695"/>
                  <a:pt x="2831009" y="5722227"/>
                </a:cubicBezTo>
                <a:cubicBezTo>
                  <a:pt x="2660412" y="5711759"/>
                  <a:pt x="2424161" y="5689878"/>
                  <a:pt x="2138831" y="5722227"/>
                </a:cubicBezTo>
                <a:cubicBezTo>
                  <a:pt x="1853501" y="5754576"/>
                  <a:pt x="1788223" y="5720540"/>
                  <a:pt x="1633541" y="5722227"/>
                </a:cubicBezTo>
                <a:cubicBezTo>
                  <a:pt x="1478859" y="5723915"/>
                  <a:pt x="1324151" y="5739059"/>
                  <a:pt x="1128251" y="5722227"/>
                </a:cubicBezTo>
                <a:cubicBezTo>
                  <a:pt x="932351" y="5705396"/>
                  <a:pt x="522340" y="5691488"/>
                  <a:pt x="0" y="5722227"/>
                </a:cubicBezTo>
                <a:cubicBezTo>
                  <a:pt x="-8445" y="5596771"/>
                  <a:pt x="-11215" y="5344833"/>
                  <a:pt x="0" y="5200869"/>
                </a:cubicBezTo>
                <a:cubicBezTo>
                  <a:pt x="11215" y="5056905"/>
                  <a:pt x="20310" y="4693766"/>
                  <a:pt x="0" y="4450621"/>
                </a:cubicBezTo>
                <a:cubicBezTo>
                  <a:pt x="-20310" y="4207476"/>
                  <a:pt x="817" y="4075053"/>
                  <a:pt x="0" y="3872040"/>
                </a:cubicBezTo>
                <a:cubicBezTo>
                  <a:pt x="-817" y="3669027"/>
                  <a:pt x="-21729" y="3595882"/>
                  <a:pt x="0" y="3407904"/>
                </a:cubicBezTo>
                <a:cubicBezTo>
                  <a:pt x="21729" y="3219926"/>
                  <a:pt x="-30605" y="3052469"/>
                  <a:pt x="0" y="2714879"/>
                </a:cubicBezTo>
                <a:cubicBezTo>
                  <a:pt x="30605" y="2377289"/>
                  <a:pt x="-16081" y="2430808"/>
                  <a:pt x="0" y="2193520"/>
                </a:cubicBezTo>
                <a:cubicBezTo>
                  <a:pt x="16081" y="1956232"/>
                  <a:pt x="18120" y="1817979"/>
                  <a:pt x="0" y="1500495"/>
                </a:cubicBezTo>
                <a:cubicBezTo>
                  <a:pt x="-18120" y="1183011"/>
                  <a:pt x="23969" y="972269"/>
                  <a:pt x="0" y="750248"/>
                </a:cubicBezTo>
                <a:cubicBezTo>
                  <a:pt x="-23969" y="528227"/>
                  <a:pt x="-3769" y="358360"/>
                  <a:pt x="0" y="0"/>
                </a:cubicBezTo>
                <a:close/>
              </a:path>
            </a:pathLst>
          </a:custGeom>
          <a:noFill/>
          <a:ln w="25400">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90429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D82CE016-BE8D-0530-7303-79D92569A5E5}"/>
              </a:ext>
            </a:extLst>
          </p:cNvPr>
          <p:cNvPicPr>
            <a:picLocks noChangeAspect="1"/>
          </p:cNvPicPr>
          <p:nvPr/>
        </p:nvPicPr>
        <p:blipFill>
          <a:blip r:embed="rId2">
            <a:alphaModFix amt="90000"/>
            <a:extLst>
              <a:ext uri="{28A0092B-C50C-407E-A947-70E740481C1C}">
                <a14:useLocalDpi xmlns:a14="http://schemas.microsoft.com/office/drawing/2010/main" val="0"/>
              </a:ext>
            </a:extLst>
          </a:blip>
          <a:srcRect t="7855" r="-1" b="7854"/>
          <a:stretch/>
        </p:blipFill>
        <p:spPr>
          <a:xfrm>
            <a:off x="20" y="10"/>
            <a:ext cx="12188932" cy="6857990"/>
          </a:xfrm>
          <a:prstGeom prst="rect">
            <a:avLst/>
          </a:prstGeom>
        </p:spPr>
      </p:pic>
      <p:sp>
        <p:nvSpPr>
          <p:cNvPr id="33" name="Freeform: Shape 32">
            <a:extLst>
              <a:ext uri="{FF2B5EF4-FFF2-40B4-BE49-F238E27FC236}">
                <a16:creationId xmlns:a16="http://schemas.microsoft.com/office/drawing/2014/main" id="{8D5AAC53-3624-41C3-A6B5-1DA97F290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54054" y="760956"/>
            <a:ext cx="6248168" cy="5486563"/>
          </a:xfrm>
          <a:custGeom>
            <a:avLst/>
            <a:gdLst>
              <a:gd name="connsiteX0" fmla="*/ 2612540 w 5531319"/>
              <a:gd name="connsiteY0" fmla="*/ 836 h 4424065"/>
              <a:gd name="connsiteX1" fmla="*/ 2946310 w 5531319"/>
              <a:gd name="connsiteY1" fmla="*/ 35548 h 4424065"/>
              <a:gd name="connsiteX2" fmla="*/ 3961099 w 5531319"/>
              <a:gd name="connsiteY2" fmla="*/ 303581 h 4424065"/>
              <a:gd name="connsiteX3" fmla="*/ 4854587 w 5531319"/>
              <a:gd name="connsiteY3" fmla="*/ 764502 h 4424065"/>
              <a:gd name="connsiteX4" fmla="*/ 5377812 w 5531319"/>
              <a:gd name="connsiteY4" fmla="*/ 1339732 h 4424065"/>
              <a:gd name="connsiteX5" fmla="*/ 5526197 w 5531319"/>
              <a:gd name="connsiteY5" fmla="*/ 1825829 h 4424065"/>
              <a:gd name="connsiteX6" fmla="*/ 5510557 w 5531319"/>
              <a:gd name="connsiteY6" fmla="*/ 2199398 h 4424065"/>
              <a:gd name="connsiteX7" fmla="*/ 5509795 w 5531319"/>
              <a:gd name="connsiteY7" fmla="*/ 2402839 h 4424065"/>
              <a:gd name="connsiteX8" fmla="*/ 5323519 w 5531319"/>
              <a:gd name="connsiteY8" fmla="*/ 3144890 h 4424065"/>
              <a:gd name="connsiteX9" fmla="*/ 4853061 w 5531319"/>
              <a:gd name="connsiteY9" fmla="*/ 3612932 h 4424065"/>
              <a:gd name="connsiteX10" fmla="*/ 4316358 w 5531319"/>
              <a:gd name="connsiteY10" fmla="*/ 3982940 h 4424065"/>
              <a:gd name="connsiteX11" fmla="*/ 3352556 w 5531319"/>
              <a:gd name="connsiteY11" fmla="*/ 4386771 h 4424065"/>
              <a:gd name="connsiteX12" fmla="*/ 2770206 w 5531319"/>
              <a:gd name="connsiteY12" fmla="*/ 4412201 h 4424065"/>
              <a:gd name="connsiteX13" fmla="*/ 2514888 w 5531319"/>
              <a:gd name="connsiteY13" fmla="*/ 4393637 h 4424065"/>
              <a:gd name="connsiteX14" fmla="*/ 1903166 w 5531319"/>
              <a:gd name="connsiteY14" fmla="*/ 4263562 h 4424065"/>
              <a:gd name="connsiteX15" fmla="*/ 948392 w 5531319"/>
              <a:gd name="connsiteY15" fmla="*/ 3794249 h 4424065"/>
              <a:gd name="connsiteX16" fmla="*/ 223633 w 5531319"/>
              <a:gd name="connsiteY16" fmla="*/ 2975526 h 4424065"/>
              <a:gd name="connsiteX17" fmla="*/ 39519 w 5531319"/>
              <a:gd name="connsiteY17" fmla="*/ 2401695 h 4424065"/>
              <a:gd name="connsiteX18" fmla="*/ 16251 w 5531319"/>
              <a:gd name="connsiteY18" fmla="*/ 2300991 h 4424065"/>
              <a:gd name="connsiteX19" fmla="*/ 11800 w 5531319"/>
              <a:gd name="connsiteY19" fmla="*/ 2053556 h 4424065"/>
              <a:gd name="connsiteX20" fmla="*/ 812849 w 5531319"/>
              <a:gd name="connsiteY20" fmla="*/ 651084 h 4424065"/>
              <a:gd name="connsiteX21" fmla="*/ 2066809 w 5531319"/>
              <a:gd name="connsiteY21" fmla="*/ 52586 h 4424065"/>
              <a:gd name="connsiteX22" fmla="*/ 2332045 w 5531319"/>
              <a:gd name="connsiteY22" fmla="*/ 14441 h 4424065"/>
              <a:gd name="connsiteX23" fmla="*/ 2612540 w 5531319"/>
              <a:gd name="connsiteY23" fmla="*/ 836 h 4424065"/>
              <a:gd name="connsiteX24" fmla="*/ 5468597 w 5531319"/>
              <a:gd name="connsiteY24" fmla="*/ 2088522 h 4424065"/>
              <a:gd name="connsiteX25" fmla="*/ 5471140 w 5531319"/>
              <a:gd name="connsiteY25" fmla="*/ 1826083 h 4424065"/>
              <a:gd name="connsiteX26" fmla="*/ 5327079 w 5531319"/>
              <a:gd name="connsiteY26" fmla="*/ 1361348 h 4424065"/>
              <a:gd name="connsiteX27" fmla="*/ 4833353 w 5531319"/>
              <a:gd name="connsiteY27" fmla="*/ 816507 h 4424065"/>
              <a:gd name="connsiteX28" fmla="*/ 4063456 w 5531319"/>
              <a:gd name="connsiteY28" fmla="*/ 400724 h 4424065"/>
              <a:gd name="connsiteX29" fmla="*/ 3972543 w 5531319"/>
              <a:gd name="connsiteY29" fmla="*/ 365631 h 4424065"/>
              <a:gd name="connsiteX30" fmla="*/ 3885571 w 5531319"/>
              <a:gd name="connsiteY30" fmla="*/ 334733 h 4424065"/>
              <a:gd name="connsiteX31" fmla="*/ 4355012 w 5531319"/>
              <a:gd name="connsiteY31" fmla="*/ 579880 h 4424065"/>
              <a:gd name="connsiteX32" fmla="*/ 5144618 w 5531319"/>
              <a:gd name="connsiteY32" fmla="*/ 1290779 h 4424065"/>
              <a:gd name="connsiteX33" fmla="*/ 5468597 w 5531319"/>
              <a:gd name="connsiteY33" fmla="*/ 2088522 h 4424065"/>
              <a:gd name="connsiteX34" fmla="*/ 2219771 w 5531319"/>
              <a:gd name="connsiteY34" fmla="*/ 85645 h 4424065"/>
              <a:gd name="connsiteX35" fmla="*/ 2181626 w 5531319"/>
              <a:gd name="connsiteY35" fmla="*/ 89333 h 4424065"/>
              <a:gd name="connsiteX36" fmla="*/ 1462971 w 5531319"/>
              <a:gd name="connsiteY36" fmla="*/ 303073 h 4424065"/>
              <a:gd name="connsiteX37" fmla="*/ 308697 w 5531319"/>
              <a:gd name="connsiteY37" fmla="*/ 1338461 h 4424065"/>
              <a:gd name="connsiteX38" fmla="*/ 65839 w 5531319"/>
              <a:gd name="connsiteY38" fmla="*/ 2064364 h 4424065"/>
              <a:gd name="connsiteX39" fmla="*/ 82114 w 5531319"/>
              <a:gd name="connsiteY39" fmla="*/ 2022150 h 4424065"/>
              <a:gd name="connsiteX40" fmla="*/ 423260 w 5531319"/>
              <a:gd name="connsiteY40" fmla="*/ 1282260 h 4424065"/>
              <a:gd name="connsiteX41" fmla="*/ 1231811 w 5531319"/>
              <a:gd name="connsiteY41" fmla="*/ 454001 h 4424065"/>
              <a:gd name="connsiteX42" fmla="*/ 2219771 w 5531319"/>
              <a:gd name="connsiteY42" fmla="*/ 85645 h 4424065"/>
              <a:gd name="connsiteX43" fmla="*/ 2855524 w 5531319"/>
              <a:gd name="connsiteY43" fmla="*/ 4364392 h 4424065"/>
              <a:gd name="connsiteX44" fmla="*/ 4292327 w 5531319"/>
              <a:gd name="connsiteY44" fmla="*/ 3931444 h 4424065"/>
              <a:gd name="connsiteX45" fmla="*/ 2855652 w 5531319"/>
              <a:gd name="connsiteY45" fmla="*/ 4364392 h 4424065"/>
              <a:gd name="connsiteX46" fmla="*/ 3869805 w 5531319"/>
              <a:gd name="connsiteY46" fmla="*/ 330156 h 4424065"/>
              <a:gd name="connsiteX47" fmla="*/ 3865736 w 5531319"/>
              <a:gd name="connsiteY47" fmla="*/ 329520 h 4424065"/>
              <a:gd name="connsiteX48" fmla="*/ 3866499 w 5531319"/>
              <a:gd name="connsiteY48" fmla="*/ 330537 h 4424065"/>
              <a:gd name="connsiteX49" fmla="*/ 4302117 w 5531319"/>
              <a:gd name="connsiteY49" fmla="*/ 3923561 h 4424065"/>
              <a:gd name="connsiteX50" fmla="*/ 4301101 w 5531319"/>
              <a:gd name="connsiteY50" fmla="*/ 3924959 h 4424065"/>
              <a:gd name="connsiteX51" fmla="*/ 4302880 w 5531319"/>
              <a:gd name="connsiteY51" fmla="*/ 3924959 h 442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531319" h="4424065">
                <a:moveTo>
                  <a:pt x="2612540" y="836"/>
                </a:moveTo>
                <a:cubicBezTo>
                  <a:pt x="2715913" y="-4250"/>
                  <a:pt x="2831239" y="14695"/>
                  <a:pt x="2946310" y="35548"/>
                </a:cubicBezTo>
                <a:cubicBezTo>
                  <a:pt x="3291651" y="98106"/>
                  <a:pt x="3631143" y="182915"/>
                  <a:pt x="3961099" y="303581"/>
                </a:cubicBezTo>
                <a:cubicBezTo>
                  <a:pt x="4278340" y="419543"/>
                  <a:pt x="4581340" y="563350"/>
                  <a:pt x="4854587" y="764502"/>
                </a:cubicBezTo>
                <a:cubicBezTo>
                  <a:pt x="5067437" y="921152"/>
                  <a:pt x="5250407" y="1105521"/>
                  <a:pt x="5377812" y="1339732"/>
                </a:cubicBezTo>
                <a:cubicBezTo>
                  <a:pt x="5459811" y="1489986"/>
                  <a:pt x="5510303" y="1655396"/>
                  <a:pt x="5526197" y="1825829"/>
                </a:cubicBezTo>
                <a:cubicBezTo>
                  <a:pt x="5538276" y="1951327"/>
                  <a:pt x="5527341" y="2074917"/>
                  <a:pt x="5510557" y="2199398"/>
                </a:cubicBezTo>
                <a:cubicBezTo>
                  <a:pt x="5502966" y="2266991"/>
                  <a:pt x="5502712" y="2335195"/>
                  <a:pt x="5509795" y="2402839"/>
                </a:cubicBezTo>
                <a:cubicBezTo>
                  <a:pt x="5534207" y="2664197"/>
                  <a:pt x="5468471" y="2926051"/>
                  <a:pt x="5323519" y="3144890"/>
                </a:cubicBezTo>
                <a:cubicBezTo>
                  <a:pt x="5201339" y="3332234"/>
                  <a:pt x="5041041" y="3491719"/>
                  <a:pt x="4853061" y="3612932"/>
                </a:cubicBezTo>
                <a:cubicBezTo>
                  <a:pt x="4671109" y="3732072"/>
                  <a:pt x="4498565" y="3864563"/>
                  <a:pt x="4316358" y="3982940"/>
                </a:cubicBezTo>
                <a:cubicBezTo>
                  <a:pt x="4019716" y="4175573"/>
                  <a:pt x="3701076" y="4317347"/>
                  <a:pt x="3352556" y="4386771"/>
                </a:cubicBezTo>
                <a:cubicBezTo>
                  <a:pt x="3160953" y="4425590"/>
                  <a:pt x="2964455" y="4434173"/>
                  <a:pt x="2770206" y="4412201"/>
                </a:cubicBezTo>
                <a:cubicBezTo>
                  <a:pt x="2685524" y="4402537"/>
                  <a:pt x="2599952" y="4402410"/>
                  <a:pt x="2514888" y="4393637"/>
                </a:cubicBezTo>
                <a:cubicBezTo>
                  <a:pt x="2307136" y="4370851"/>
                  <a:pt x="2102208" y="4327277"/>
                  <a:pt x="1903166" y="4263562"/>
                </a:cubicBezTo>
                <a:cubicBezTo>
                  <a:pt x="1560622" y="4156119"/>
                  <a:pt x="1238931" y="4006972"/>
                  <a:pt x="948392" y="3794249"/>
                </a:cubicBezTo>
                <a:cubicBezTo>
                  <a:pt x="647553" y="3573897"/>
                  <a:pt x="396812" y="3308660"/>
                  <a:pt x="223633" y="2975526"/>
                </a:cubicBezTo>
                <a:cubicBezTo>
                  <a:pt x="129453" y="2796370"/>
                  <a:pt x="67149" y="2602198"/>
                  <a:pt x="39519" y="2401695"/>
                </a:cubicBezTo>
                <a:cubicBezTo>
                  <a:pt x="34509" y="2367555"/>
                  <a:pt x="26728" y="2333872"/>
                  <a:pt x="16251" y="2300991"/>
                </a:cubicBezTo>
                <a:cubicBezTo>
                  <a:pt x="-9180" y="2218598"/>
                  <a:pt x="-25" y="2135695"/>
                  <a:pt x="11800" y="2053556"/>
                </a:cubicBezTo>
                <a:cubicBezTo>
                  <a:pt x="93685" y="1480615"/>
                  <a:pt x="377867" y="1021983"/>
                  <a:pt x="812849" y="651084"/>
                </a:cubicBezTo>
                <a:cubicBezTo>
                  <a:pt x="1176754" y="340201"/>
                  <a:pt x="1598259" y="146042"/>
                  <a:pt x="2066809" y="52586"/>
                </a:cubicBezTo>
                <a:cubicBezTo>
                  <a:pt x="2154543" y="35039"/>
                  <a:pt x="2243040" y="23087"/>
                  <a:pt x="2332045" y="14441"/>
                </a:cubicBezTo>
                <a:cubicBezTo>
                  <a:pt x="2421051" y="5794"/>
                  <a:pt x="2508912" y="2107"/>
                  <a:pt x="2612540" y="836"/>
                </a:cubicBezTo>
                <a:close/>
                <a:moveTo>
                  <a:pt x="5468597" y="2088522"/>
                </a:moveTo>
                <a:cubicBezTo>
                  <a:pt x="5479329" y="2001424"/>
                  <a:pt x="5480181" y="1913385"/>
                  <a:pt x="5471140" y="1826083"/>
                </a:cubicBezTo>
                <a:cubicBezTo>
                  <a:pt x="5455336" y="1662962"/>
                  <a:pt x="5406306" y="1504799"/>
                  <a:pt x="5327079" y="1361348"/>
                </a:cubicBezTo>
                <a:cubicBezTo>
                  <a:pt x="5206159" y="1140233"/>
                  <a:pt x="5033361" y="965782"/>
                  <a:pt x="4833353" y="816507"/>
                </a:cubicBezTo>
                <a:cubicBezTo>
                  <a:pt x="4597234" y="640276"/>
                  <a:pt x="4336321" y="509438"/>
                  <a:pt x="4063456" y="400724"/>
                </a:cubicBezTo>
                <a:cubicBezTo>
                  <a:pt x="4033359" y="388607"/>
                  <a:pt x="4003059" y="376909"/>
                  <a:pt x="3972543" y="365631"/>
                </a:cubicBezTo>
                <a:cubicBezTo>
                  <a:pt x="3943679" y="354950"/>
                  <a:pt x="3914562" y="345033"/>
                  <a:pt x="3885571" y="334733"/>
                </a:cubicBezTo>
                <a:cubicBezTo>
                  <a:pt x="4046888" y="406840"/>
                  <a:pt x="4203652" y="488713"/>
                  <a:pt x="4355012" y="579880"/>
                </a:cubicBezTo>
                <a:cubicBezTo>
                  <a:pt x="4662081" y="768063"/>
                  <a:pt x="4933802" y="995790"/>
                  <a:pt x="5144618" y="1290779"/>
                </a:cubicBezTo>
                <a:cubicBezTo>
                  <a:pt x="5314364" y="1528042"/>
                  <a:pt x="5426257" y="1789591"/>
                  <a:pt x="5468597" y="2088522"/>
                </a:cubicBezTo>
                <a:close/>
                <a:moveTo>
                  <a:pt x="2219771" y="85645"/>
                </a:moveTo>
                <a:cubicBezTo>
                  <a:pt x="2206942" y="84005"/>
                  <a:pt x="2193909" y="85264"/>
                  <a:pt x="2181626" y="89333"/>
                </a:cubicBezTo>
                <a:cubicBezTo>
                  <a:pt x="1932919" y="125113"/>
                  <a:pt x="1690799" y="197118"/>
                  <a:pt x="1462971" y="303073"/>
                </a:cubicBezTo>
                <a:cubicBezTo>
                  <a:pt x="971788" y="529528"/>
                  <a:pt x="578129" y="865460"/>
                  <a:pt x="308697" y="1338461"/>
                </a:cubicBezTo>
                <a:cubicBezTo>
                  <a:pt x="180224" y="1561852"/>
                  <a:pt x="97652" y="1808638"/>
                  <a:pt x="65839" y="2064364"/>
                </a:cubicBezTo>
                <a:cubicBezTo>
                  <a:pt x="71942" y="2050505"/>
                  <a:pt x="77283" y="2036391"/>
                  <a:pt x="82114" y="2022150"/>
                </a:cubicBezTo>
                <a:cubicBezTo>
                  <a:pt x="170103" y="1763653"/>
                  <a:pt x="279579" y="1515073"/>
                  <a:pt x="423260" y="1282260"/>
                </a:cubicBezTo>
                <a:cubicBezTo>
                  <a:pt x="630769" y="945565"/>
                  <a:pt x="895370" y="664944"/>
                  <a:pt x="1231811" y="454001"/>
                </a:cubicBezTo>
                <a:cubicBezTo>
                  <a:pt x="1535192" y="263783"/>
                  <a:pt x="1866801" y="149729"/>
                  <a:pt x="2219771" y="85645"/>
                </a:cubicBezTo>
                <a:close/>
                <a:moveTo>
                  <a:pt x="2855524" y="4364392"/>
                </a:moveTo>
                <a:cubicBezTo>
                  <a:pt x="3386633" y="4394018"/>
                  <a:pt x="3853530" y="4210158"/>
                  <a:pt x="4292327" y="3931444"/>
                </a:cubicBezTo>
                <a:cubicBezTo>
                  <a:pt x="3830134" y="4131325"/>
                  <a:pt x="3346707" y="4259111"/>
                  <a:pt x="2855652" y="4364392"/>
                </a:cubicBezTo>
                <a:close/>
                <a:moveTo>
                  <a:pt x="3869805" y="330156"/>
                </a:moveTo>
                <a:lnTo>
                  <a:pt x="3865736" y="329520"/>
                </a:lnTo>
                <a:cubicBezTo>
                  <a:pt x="3865736" y="329520"/>
                  <a:pt x="3865736" y="330410"/>
                  <a:pt x="3866499" y="330537"/>
                </a:cubicBezTo>
                <a:close/>
                <a:moveTo>
                  <a:pt x="4302117" y="3923561"/>
                </a:moveTo>
                <a:lnTo>
                  <a:pt x="4301101" y="3924959"/>
                </a:lnTo>
                <a:lnTo>
                  <a:pt x="4302880" y="3924959"/>
                </a:lnTo>
                <a:close/>
              </a:path>
            </a:pathLst>
          </a:custGeom>
          <a:solidFill>
            <a:srgbClr val="238693"/>
          </a:solidFill>
          <a:ln w="1270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D7FE2B62-5777-BBF0-3F83-ACAB0833C1B7}"/>
              </a:ext>
            </a:extLst>
          </p:cNvPr>
          <p:cNvSpPr>
            <a:spLocks noGrp="1"/>
          </p:cNvSpPr>
          <p:nvPr>
            <p:ph type="title"/>
          </p:nvPr>
        </p:nvSpPr>
        <p:spPr>
          <a:xfrm>
            <a:off x="6196262" y="1407694"/>
            <a:ext cx="4511843" cy="1564106"/>
          </a:xfrm>
        </p:spPr>
        <p:txBody>
          <a:bodyPr anchor="b">
            <a:normAutofit/>
          </a:bodyPr>
          <a:lstStyle/>
          <a:p>
            <a:pPr>
              <a:lnSpc>
                <a:spcPct val="90000"/>
              </a:lnSpc>
            </a:pPr>
            <a:r>
              <a:rPr lang="en-US" sz="3800">
                <a:solidFill>
                  <a:srgbClr val="FBF9F6"/>
                </a:solidFill>
              </a:rPr>
              <a:t>The importance of Knowledge in Ai</a:t>
            </a:r>
          </a:p>
        </p:txBody>
      </p:sp>
      <p:sp>
        <p:nvSpPr>
          <p:cNvPr id="3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2499" y="3095719"/>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238693"/>
          </a:solidFill>
          <a:ln w="38100" cap="rnd">
            <a:solidFill>
              <a:srgbClr val="238693"/>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10">
            <a:extLst>
              <a:ext uri="{FF2B5EF4-FFF2-40B4-BE49-F238E27FC236}">
                <a16:creationId xmlns:a16="http://schemas.microsoft.com/office/drawing/2014/main" id="{73C9E940-CD04-52C9-954C-A7B7CA596077}"/>
              </a:ext>
            </a:extLst>
          </p:cNvPr>
          <p:cNvSpPr>
            <a:spLocks noGrp="1"/>
          </p:cNvSpPr>
          <p:nvPr>
            <p:ph idx="1"/>
          </p:nvPr>
        </p:nvSpPr>
        <p:spPr>
          <a:xfrm>
            <a:off x="6120221" y="3095719"/>
            <a:ext cx="4907443" cy="2354587"/>
          </a:xfrm>
        </p:spPr>
        <p:txBody>
          <a:bodyPr>
            <a:normAutofit fontScale="70000" lnSpcReduction="20000"/>
          </a:bodyPr>
          <a:lstStyle/>
          <a:p>
            <a:r>
              <a:rPr lang="en-US" dirty="0">
                <a:solidFill>
                  <a:srgbClr val="FBF9F6"/>
                </a:solidFill>
              </a:rPr>
              <a:t>At the core of AI systems lies the concept of knowledge representation, which is vital for enabling machines to interpret, reason about, and manipulate information effectively. Knowledge representation serves as the backbone of intelligent behavior in AI systems, allowing them to understand context, make inferences, and learn from data. Without structured knowledge representation, AI systems would lack the ability to perform complex reasoning or adapt their behavior based on new information.</a:t>
            </a:r>
          </a:p>
        </p:txBody>
      </p:sp>
    </p:spTree>
    <p:extLst>
      <p:ext uri="{BB962C8B-B14F-4D97-AF65-F5344CB8AC3E}">
        <p14:creationId xmlns:p14="http://schemas.microsoft.com/office/powerpoint/2010/main" val="12768432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robot hand typing on a computer&#10;&#10;Description automatically generated">
            <a:extLst>
              <a:ext uri="{FF2B5EF4-FFF2-40B4-BE49-F238E27FC236}">
                <a16:creationId xmlns:a16="http://schemas.microsoft.com/office/drawing/2014/main" id="{713ADA17-5EFD-6567-8C18-9C653DA85F32}"/>
              </a:ext>
            </a:extLst>
          </p:cNvPr>
          <p:cNvPicPr>
            <a:picLocks noChangeAspect="1"/>
          </p:cNvPicPr>
          <p:nvPr/>
        </p:nvPicPr>
        <p:blipFill>
          <a:blip r:embed="rId2">
            <a:alphaModFix amt="40000"/>
            <a:extLst>
              <a:ext uri="{28A0092B-C50C-407E-A947-70E740481C1C}">
                <a14:useLocalDpi xmlns:a14="http://schemas.microsoft.com/office/drawing/2010/main" val="0"/>
              </a:ext>
            </a:extLst>
          </a:blip>
          <a:srcRect b="10714"/>
          <a:stretch/>
        </p:blipFill>
        <p:spPr>
          <a:xfrm>
            <a:off x="20" y="10"/>
            <a:ext cx="12191979" cy="6857990"/>
          </a:xfrm>
          <a:prstGeom prst="rect">
            <a:avLst/>
          </a:prstGeom>
        </p:spPr>
      </p:pic>
      <p:sp>
        <p:nvSpPr>
          <p:cNvPr id="2" name="Title 1">
            <a:extLst>
              <a:ext uri="{FF2B5EF4-FFF2-40B4-BE49-F238E27FC236}">
                <a16:creationId xmlns:a16="http://schemas.microsoft.com/office/drawing/2014/main" id="{93B0F7AA-B2C3-06FD-E86F-A714FB55B392}"/>
              </a:ext>
            </a:extLst>
          </p:cNvPr>
          <p:cNvSpPr>
            <a:spLocks noGrp="1"/>
          </p:cNvSpPr>
          <p:nvPr>
            <p:ph type="title"/>
          </p:nvPr>
        </p:nvSpPr>
        <p:spPr>
          <a:xfrm>
            <a:off x="838200" y="365125"/>
            <a:ext cx="10515600" cy="1325563"/>
          </a:xfrm>
        </p:spPr>
        <p:txBody>
          <a:bodyPr>
            <a:normAutofit/>
          </a:bodyPr>
          <a:lstStyle/>
          <a:p>
            <a:pPr>
              <a:lnSpc>
                <a:spcPct val="90000"/>
              </a:lnSpc>
            </a:pPr>
            <a:r>
              <a:rPr lang="en-US" sz="4000"/>
              <a:t>The Overview of Knowledge Representation</a:t>
            </a:r>
          </a:p>
        </p:txBody>
      </p:sp>
      <p:sp>
        <p:nvSpPr>
          <p:cNvPr id="14" name="Rectangle 6">
            <a:extLst>
              <a:ext uri="{FF2B5EF4-FFF2-40B4-BE49-F238E27FC236}">
                <a16:creationId xmlns:a16="http://schemas.microsoft.com/office/drawing/2014/main" id="{1CA8A97F-67F0-4D5F-A850-0C30727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578" y="1802192"/>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ontent Placeholder 8">
            <a:extLst>
              <a:ext uri="{FF2B5EF4-FFF2-40B4-BE49-F238E27FC236}">
                <a16:creationId xmlns:a16="http://schemas.microsoft.com/office/drawing/2014/main" id="{E345123A-6557-46A2-5999-2E4C6D473CD9}"/>
              </a:ext>
            </a:extLst>
          </p:cNvPr>
          <p:cNvSpPr>
            <a:spLocks noGrp="1"/>
          </p:cNvSpPr>
          <p:nvPr>
            <p:ph idx="1"/>
          </p:nvPr>
        </p:nvSpPr>
        <p:spPr>
          <a:xfrm>
            <a:off x="838200" y="2004446"/>
            <a:ext cx="10515600" cy="4176897"/>
          </a:xfrm>
        </p:spPr>
        <p:txBody>
          <a:bodyPr>
            <a:normAutofit/>
          </a:bodyPr>
          <a:lstStyle/>
          <a:p>
            <a:r>
              <a:rPr lang="en-US" dirty="0"/>
              <a:t>Knowledge representation refers to the methods used to encode information about the world into formats that AI systems can utilize. This process involves creating models that represent various entities, their attributes, and the relationships between them. Forms of Knowledge Representation includes, Semantic Networks, Frames, Ontologies and Logic-Based Representations.</a:t>
            </a:r>
          </a:p>
          <a:p>
            <a:r>
              <a:rPr lang="en-US" dirty="0"/>
              <a:t>These various forms of knowledge representation empower AI systems to process information efficiently, reason through complex scenarios, and make informed decisions based on available data.</a:t>
            </a:r>
          </a:p>
          <a:p>
            <a:pPr marL="0" indent="0">
              <a:buNone/>
            </a:pPr>
            <a:endParaRPr lang="en-US" dirty="0"/>
          </a:p>
          <a:p>
            <a:endParaRPr lang="en-US" dirty="0"/>
          </a:p>
        </p:txBody>
      </p:sp>
    </p:spTree>
    <p:extLst>
      <p:ext uri="{BB962C8B-B14F-4D97-AF65-F5344CB8AC3E}">
        <p14:creationId xmlns:p14="http://schemas.microsoft.com/office/powerpoint/2010/main" val="984766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robot hand typing on a computer&#10;&#10;Description automatically generated">
            <a:extLst>
              <a:ext uri="{FF2B5EF4-FFF2-40B4-BE49-F238E27FC236}">
                <a16:creationId xmlns:a16="http://schemas.microsoft.com/office/drawing/2014/main" id="{713ADA17-5EFD-6567-8C18-9C653DA85F32}"/>
              </a:ext>
            </a:extLst>
          </p:cNvPr>
          <p:cNvPicPr>
            <a:picLocks noChangeAspect="1"/>
          </p:cNvPicPr>
          <p:nvPr/>
        </p:nvPicPr>
        <p:blipFill>
          <a:blip r:embed="rId2">
            <a:alphaModFix amt="40000"/>
            <a:extLst>
              <a:ext uri="{28A0092B-C50C-407E-A947-70E740481C1C}">
                <a14:useLocalDpi xmlns:a14="http://schemas.microsoft.com/office/drawing/2010/main" val="0"/>
              </a:ext>
            </a:extLst>
          </a:blip>
          <a:srcRect b="10714"/>
          <a:stretch/>
        </p:blipFill>
        <p:spPr>
          <a:xfrm>
            <a:off x="20" y="10"/>
            <a:ext cx="12191979" cy="6857990"/>
          </a:xfrm>
          <a:prstGeom prst="rect">
            <a:avLst/>
          </a:prstGeom>
        </p:spPr>
      </p:pic>
      <p:sp>
        <p:nvSpPr>
          <p:cNvPr id="2" name="Title 1">
            <a:extLst>
              <a:ext uri="{FF2B5EF4-FFF2-40B4-BE49-F238E27FC236}">
                <a16:creationId xmlns:a16="http://schemas.microsoft.com/office/drawing/2014/main" id="{93B0F7AA-B2C3-06FD-E86F-A714FB55B392}"/>
              </a:ext>
            </a:extLst>
          </p:cNvPr>
          <p:cNvSpPr>
            <a:spLocks noGrp="1"/>
          </p:cNvSpPr>
          <p:nvPr>
            <p:ph type="title"/>
          </p:nvPr>
        </p:nvSpPr>
        <p:spPr>
          <a:xfrm>
            <a:off x="838200" y="365125"/>
            <a:ext cx="10515600" cy="1325563"/>
          </a:xfrm>
        </p:spPr>
        <p:txBody>
          <a:bodyPr>
            <a:normAutofit/>
          </a:bodyPr>
          <a:lstStyle/>
          <a:p>
            <a:pPr>
              <a:lnSpc>
                <a:spcPct val="90000"/>
              </a:lnSpc>
            </a:pPr>
            <a:r>
              <a:rPr lang="en-US" sz="4000"/>
              <a:t>The Overview of Knowledge Representation</a:t>
            </a:r>
          </a:p>
        </p:txBody>
      </p:sp>
      <p:sp>
        <p:nvSpPr>
          <p:cNvPr id="14" name="Rectangle 6">
            <a:extLst>
              <a:ext uri="{FF2B5EF4-FFF2-40B4-BE49-F238E27FC236}">
                <a16:creationId xmlns:a16="http://schemas.microsoft.com/office/drawing/2014/main" id="{1CA8A97F-67F0-4D5F-A850-0C30727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578" y="1802192"/>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ontent Placeholder 8">
            <a:extLst>
              <a:ext uri="{FF2B5EF4-FFF2-40B4-BE49-F238E27FC236}">
                <a16:creationId xmlns:a16="http://schemas.microsoft.com/office/drawing/2014/main" id="{E345123A-6557-46A2-5999-2E4C6D473CD9}"/>
              </a:ext>
            </a:extLst>
          </p:cNvPr>
          <p:cNvSpPr>
            <a:spLocks noGrp="1"/>
          </p:cNvSpPr>
          <p:nvPr>
            <p:ph idx="1"/>
          </p:nvPr>
        </p:nvSpPr>
        <p:spPr>
          <a:xfrm>
            <a:off x="838200" y="2004446"/>
            <a:ext cx="10515600" cy="4176897"/>
          </a:xfrm>
        </p:spPr>
        <p:txBody>
          <a:bodyPr>
            <a:normAutofit/>
          </a:bodyPr>
          <a:lstStyle/>
          <a:p>
            <a:r>
              <a:rPr lang="en-US" b="1" dirty="0"/>
              <a:t>Semantic Networks </a:t>
            </a:r>
            <a:r>
              <a:rPr lang="en-US" dirty="0"/>
              <a:t>- One prominent form of knowledge representation is semantic networks, which use graphical structures to represent concepts as nodes and relationships as edges. This visual approach helps illustrate how different pieces of information are interconnected, making it easier for AI systems to navigate complex relationships.</a:t>
            </a:r>
          </a:p>
          <a:p>
            <a:r>
              <a:rPr lang="en-US" b="1" dirty="0"/>
              <a:t>Frames </a:t>
            </a:r>
            <a:r>
              <a:rPr lang="en-US" dirty="0"/>
              <a:t>- Another important method is frames, which serve as data structures that organize knowledge into slots (attributes) and fillers (values). Frames allow AI systems to manage complex information efficiently by providing a structured format for storing and retrieving related data.</a:t>
            </a:r>
          </a:p>
        </p:txBody>
      </p:sp>
    </p:spTree>
    <p:extLst>
      <p:ext uri="{BB962C8B-B14F-4D97-AF65-F5344CB8AC3E}">
        <p14:creationId xmlns:p14="http://schemas.microsoft.com/office/powerpoint/2010/main" val="12143153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robot hand typing on a computer&#10;&#10;Description automatically generated">
            <a:extLst>
              <a:ext uri="{FF2B5EF4-FFF2-40B4-BE49-F238E27FC236}">
                <a16:creationId xmlns:a16="http://schemas.microsoft.com/office/drawing/2014/main" id="{713ADA17-5EFD-6567-8C18-9C653DA85F32}"/>
              </a:ext>
            </a:extLst>
          </p:cNvPr>
          <p:cNvPicPr>
            <a:picLocks noChangeAspect="1"/>
          </p:cNvPicPr>
          <p:nvPr/>
        </p:nvPicPr>
        <p:blipFill>
          <a:blip r:embed="rId2">
            <a:alphaModFix amt="40000"/>
            <a:extLst>
              <a:ext uri="{28A0092B-C50C-407E-A947-70E740481C1C}">
                <a14:useLocalDpi xmlns:a14="http://schemas.microsoft.com/office/drawing/2010/main" val="0"/>
              </a:ext>
            </a:extLst>
          </a:blip>
          <a:srcRect b="10714"/>
          <a:stretch/>
        </p:blipFill>
        <p:spPr>
          <a:xfrm>
            <a:off x="20" y="10"/>
            <a:ext cx="12191979" cy="6857990"/>
          </a:xfrm>
          <a:prstGeom prst="rect">
            <a:avLst/>
          </a:prstGeom>
        </p:spPr>
      </p:pic>
      <p:sp>
        <p:nvSpPr>
          <p:cNvPr id="2" name="Title 1">
            <a:extLst>
              <a:ext uri="{FF2B5EF4-FFF2-40B4-BE49-F238E27FC236}">
                <a16:creationId xmlns:a16="http://schemas.microsoft.com/office/drawing/2014/main" id="{93B0F7AA-B2C3-06FD-E86F-A714FB55B392}"/>
              </a:ext>
            </a:extLst>
          </p:cNvPr>
          <p:cNvSpPr>
            <a:spLocks noGrp="1"/>
          </p:cNvSpPr>
          <p:nvPr>
            <p:ph type="title"/>
          </p:nvPr>
        </p:nvSpPr>
        <p:spPr>
          <a:xfrm>
            <a:off x="838200" y="365125"/>
            <a:ext cx="10515600" cy="1325563"/>
          </a:xfrm>
        </p:spPr>
        <p:txBody>
          <a:bodyPr>
            <a:normAutofit/>
          </a:bodyPr>
          <a:lstStyle/>
          <a:p>
            <a:pPr>
              <a:lnSpc>
                <a:spcPct val="90000"/>
              </a:lnSpc>
            </a:pPr>
            <a:r>
              <a:rPr lang="en-US" sz="4000"/>
              <a:t>The Overview of Knowledge Representation</a:t>
            </a:r>
          </a:p>
        </p:txBody>
      </p:sp>
      <p:sp>
        <p:nvSpPr>
          <p:cNvPr id="14" name="Rectangle 6">
            <a:extLst>
              <a:ext uri="{FF2B5EF4-FFF2-40B4-BE49-F238E27FC236}">
                <a16:creationId xmlns:a16="http://schemas.microsoft.com/office/drawing/2014/main" id="{1CA8A97F-67F0-4D5F-A850-0C30727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578" y="1802192"/>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ontent Placeholder 8">
            <a:extLst>
              <a:ext uri="{FF2B5EF4-FFF2-40B4-BE49-F238E27FC236}">
                <a16:creationId xmlns:a16="http://schemas.microsoft.com/office/drawing/2014/main" id="{E345123A-6557-46A2-5999-2E4C6D473CD9}"/>
              </a:ext>
            </a:extLst>
          </p:cNvPr>
          <p:cNvSpPr>
            <a:spLocks noGrp="1"/>
          </p:cNvSpPr>
          <p:nvPr>
            <p:ph idx="1"/>
          </p:nvPr>
        </p:nvSpPr>
        <p:spPr>
          <a:xfrm>
            <a:off x="838200" y="2004446"/>
            <a:ext cx="10515600" cy="4176897"/>
          </a:xfrm>
        </p:spPr>
        <p:txBody>
          <a:bodyPr>
            <a:normAutofit lnSpcReduction="10000"/>
          </a:bodyPr>
          <a:lstStyle/>
          <a:p>
            <a:r>
              <a:rPr lang="en-US" b="1" dirty="0"/>
              <a:t>Ontologies </a:t>
            </a:r>
            <a:r>
              <a:rPr lang="en-US" dirty="0"/>
              <a:t>- also play a significant role in knowledge representation by defining a set of concepts within a specific domain and specifying the relationships among those concepts. They facilitate interoperability among different AI systems by providing a shared vocabulary and structure, which is particularly useful in fields like healthcare and natural language processing.</a:t>
            </a:r>
          </a:p>
          <a:p>
            <a:r>
              <a:rPr lang="en-US" b="1" dirty="0"/>
              <a:t>Logic –Based Representations </a:t>
            </a:r>
            <a:r>
              <a:rPr lang="en-US" dirty="0"/>
              <a:t>- are another critical technique in knowledge representation. This approach employs formal logic systems, such as propositional logic and first-order logic, to represent knowledge in a precise and unambiguous manner. Propositional logic allows for the expression of simple statements that can be true or false, enabling AI systems to make logical inferences based on known facts. For example, an AI can store statements like "If it is a car, then it has wheels" and apply logical rules to derive new knowledge from these assertions.</a:t>
            </a:r>
          </a:p>
          <a:p>
            <a:endParaRPr lang="en-US" dirty="0"/>
          </a:p>
        </p:txBody>
      </p:sp>
    </p:spTree>
    <p:extLst>
      <p:ext uri="{BB962C8B-B14F-4D97-AF65-F5344CB8AC3E}">
        <p14:creationId xmlns:p14="http://schemas.microsoft.com/office/powerpoint/2010/main" val="2018836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9D2268A-D939-4E78-91B6-6C7E46406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obot and a human hand&#10;&#10;Description automatically generated">
            <a:extLst>
              <a:ext uri="{FF2B5EF4-FFF2-40B4-BE49-F238E27FC236}">
                <a16:creationId xmlns:a16="http://schemas.microsoft.com/office/drawing/2014/main" id="{9668D92B-C8C4-9F7B-07A8-5B7D37A2154A}"/>
              </a:ext>
            </a:extLst>
          </p:cNvPr>
          <p:cNvPicPr>
            <a:picLocks noChangeAspect="1"/>
          </p:cNvPicPr>
          <p:nvPr/>
        </p:nvPicPr>
        <p:blipFill>
          <a:blip r:embed="rId2">
            <a:alphaModFix amt="40000"/>
            <a:extLst>
              <a:ext uri="{28A0092B-C50C-407E-A947-70E740481C1C}">
                <a14:useLocalDpi xmlns:a14="http://schemas.microsoft.com/office/drawing/2010/main" val="0"/>
              </a:ext>
            </a:extLst>
          </a:blip>
          <a:srcRect t="16246" b="8754"/>
          <a:stretch/>
        </p:blipFill>
        <p:spPr>
          <a:xfrm>
            <a:off x="20" y="10"/>
            <a:ext cx="12191979" cy="6857990"/>
          </a:xfrm>
          <a:prstGeom prst="rect">
            <a:avLst/>
          </a:prstGeom>
        </p:spPr>
      </p:pic>
      <p:sp>
        <p:nvSpPr>
          <p:cNvPr id="2" name="Title 1">
            <a:extLst>
              <a:ext uri="{FF2B5EF4-FFF2-40B4-BE49-F238E27FC236}">
                <a16:creationId xmlns:a16="http://schemas.microsoft.com/office/drawing/2014/main" id="{BAEAF4E1-212C-C47E-D0C0-003E6FD05D17}"/>
              </a:ext>
            </a:extLst>
          </p:cNvPr>
          <p:cNvSpPr>
            <a:spLocks noGrp="1"/>
          </p:cNvSpPr>
          <p:nvPr>
            <p:ph type="title"/>
          </p:nvPr>
        </p:nvSpPr>
        <p:spPr>
          <a:xfrm>
            <a:off x="640080" y="853673"/>
            <a:ext cx="4023360" cy="5004794"/>
          </a:xfrm>
        </p:spPr>
        <p:txBody>
          <a:bodyPr>
            <a:normAutofit/>
          </a:bodyPr>
          <a:lstStyle/>
          <a:p>
            <a:pPr>
              <a:lnSpc>
                <a:spcPct val="90000"/>
              </a:lnSpc>
            </a:pPr>
            <a:r>
              <a:rPr lang="en-US" sz="4000" dirty="0"/>
              <a:t>Comparison of Knowledge Representation</a:t>
            </a:r>
          </a:p>
        </p:txBody>
      </p:sp>
      <p:sp>
        <p:nvSpPr>
          <p:cNvPr id="3" name="Content Placeholder 2">
            <a:extLst>
              <a:ext uri="{FF2B5EF4-FFF2-40B4-BE49-F238E27FC236}">
                <a16:creationId xmlns:a16="http://schemas.microsoft.com/office/drawing/2014/main" id="{E7A99689-140C-F0F7-ABDC-8FD266A6D0C8}"/>
              </a:ext>
            </a:extLst>
          </p:cNvPr>
          <p:cNvSpPr>
            <a:spLocks noGrp="1"/>
          </p:cNvSpPr>
          <p:nvPr>
            <p:ph idx="1"/>
          </p:nvPr>
        </p:nvSpPr>
        <p:spPr>
          <a:xfrm>
            <a:off x="5599083" y="853673"/>
            <a:ext cx="5715000" cy="5004794"/>
          </a:xfrm>
        </p:spPr>
        <p:txBody>
          <a:bodyPr anchor="ctr">
            <a:normAutofit/>
          </a:bodyPr>
          <a:lstStyle/>
          <a:p>
            <a:pPr>
              <a:lnSpc>
                <a:spcPct val="100000"/>
              </a:lnSpc>
            </a:pPr>
            <a:r>
              <a:rPr lang="en-US" sz="1500" dirty="0"/>
              <a:t>Semantic Networks are graphical representations that depict concepts as nodes and relationships as edges. This visual format makes it intuitive to understand how different pieces of information are interconnected. Semantic networks excel in illustrating relationships and can easily accommodate new information by adding nodes and links. However, they may become complex and less manageable as the number of concepts increases, leading to potential difficulties in reasoning.</a:t>
            </a:r>
          </a:p>
          <a:p>
            <a:pPr>
              <a:lnSpc>
                <a:spcPct val="100000"/>
              </a:lnSpc>
            </a:pPr>
            <a:r>
              <a:rPr lang="en-US" sz="1500" dirty="0"/>
              <a:t>Frames, on the other hand, are data structures designed to represent stereotypical situations through slots (attributes) and fillers (values). They provide a structured way to organize knowledge about various entities or scenarios, making it easier for AI systems to retrieve relevant information. Frames are particularly effective for representing hierarchical relationships and default values. However, they may lack the flexibility needed for dynamic or complex relationships that do not fit neatly into predefined structures.</a:t>
            </a:r>
          </a:p>
          <a:p>
            <a:pPr>
              <a:lnSpc>
                <a:spcPct val="100000"/>
              </a:lnSpc>
            </a:pPr>
            <a:r>
              <a:rPr lang="en-US" sz="1500" dirty="0"/>
              <a:t>Ontologies offer a more formalized approach to knowledge representation by defining a set of concepts within a specific domain along with the relationships among them. They facilitate interoperability between different AI systems by providing a shared vocabulary and structure. Ontologies are particularly useful in domains requiring detailed classifications and relationships, such as biomedical research or semantic web applications. However, creating comprehensive ontologies can be time-consuming and may require expert knowledge to ensure accuracy.</a:t>
            </a:r>
          </a:p>
          <a:p>
            <a:pPr>
              <a:lnSpc>
                <a:spcPct val="100000"/>
              </a:lnSpc>
            </a:pPr>
            <a:r>
              <a:rPr lang="en-US" sz="1500" dirty="0"/>
              <a:t>Logic-Based Representations utilize formal logic systems to represent knowledge in a precise manner. This approach allows for rigorous reasoning and inference capabilities, making it suitable for applications that require consistency and clarity in decision-making. Logic-based representations can express complex relationships through quantifiers and variables, enabling AI systems to derive new knowledge from existing facts. However, they can also be computationally intensive and may struggle with uncertainty or ambiguity inherent in real-world scenarios.</a:t>
            </a:r>
          </a:p>
          <a:p>
            <a:pPr marL="0" indent="0">
              <a:lnSpc>
                <a:spcPct val="100000"/>
              </a:lnSpc>
              <a:buNone/>
            </a:pPr>
            <a:endParaRPr lang="en-US" sz="1500" dirty="0"/>
          </a:p>
        </p:txBody>
      </p:sp>
      <p:sp>
        <p:nvSpPr>
          <p:cNvPr id="15" name="sketchy content container">
            <a:extLst>
              <a:ext uri="{FF2B5EF4-FFF2-40B4-BE49-F238E27FC236}">
                <a16:creationId xmlns:a16="http://schemas.microsoft.com/office/drawing/2014/main" id="{E0C43A58-225D-452D-8185-0D89D1EED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921" y="493776"/>
            <a:ext cx="6229604" cy="5722227"/>
          </a:xfrm>
          <a:custGeom>
            <a:avLst/>
            <a:gdLst>
              <a:gd name="connsiteX0" fmla="*/ 0 w 6229604"/>
              <a:gd name="connsiteY0" fmla="*/ 0 h 5722227"/>
              <a:gd name="connsiteX1" fmla="*/ 629882 w 6229604"/>
              <a:gd name="connsiteY1" fmla="*/ 0 h 5722227"/>
              <a:gd name="connsiteX2" fmla="*/ 1135172 w 6229604"/>
              <a:gd name="connsiteY2" fmla="*/ 0 h 5722227"/>
              <a:gd name="connsiteX3" fmla="*/ 1951943 w 6229604"/>
              <a:gd name="connsiteY3" fmla="*/ 0 h 5722227"/>
              <a:gd name="connsiteX4" fmla="*/ 2581825 w 6229604"/>
              <a:gd name="connsiteY4" fmla="*/ 0 h 5722227"/>
              <a:gd name="connsiteX5" fmla="*/ 3211707 w 6229604"/>
              <a:gd name="connsiteY5" fmla="*/ 0 h 5722227"/>
              <a:gd name="connsiteX6" fmla="*/ 4028477 w 6229604"/>
              <a:gd name="connsiteY6" fmla="*/ 0 h 5722227"/>
              <a:gd name="connsiteX7" fmla="*/ 4596063 w 6229604"/>
              <a:gd name="connsiteY7" fmla="*/ 0 h 5722227"/>
              <a:gd name="connsiteX8" fmla="*/ 5412834 w 6229604"/>
              <a:gd name="connsiteY8" fmla="*/ 0 h 5722227"/>
              <a:gd name="connsiteX9" fmla="*/ 6229604 w 6229604"/>
              <a:gd name="connsiteY9" fmla="*/ 0 h 5722227"/>
              <a:gd name="connsiteX10" fmla="*/ 6229604 w 6229604"/>
              <a:gd name="connsiteY10" fmla="*/ 635803 h 5722227"/>
              <a:gd name="connsiteX11" fmla="*/ 6229604 w 6229604"/>
              <a:gd name="connsiteY11" fmla="*/ 1271606 h 5722227"/>
              <a:gd name="connsiteX12" fmla="*/ 6229604 w 6229604"/>
              <a:gd name="connsiteY12" fmla="*/ 1964631 h 5722227"/>
              <a:gd name="connsiteX13" fmla="*/ 6229604 w 6229604"/>
              <a:gd name="connsiteY13" fmla="*/ 2428767 h 5722227"/>
              <a:gd name="connsiteX14" fmla="*/ 6229604 w 6229604"/>
              <a:gd name="connsiteY14" fmla="*/ 3064570 h 5722227"/>
              <a:gd name="connsiteX15" fmla="*/ 6229604 w 6229604"/>
              <a:gd name="connsiteY15" fmla="*/ 3700373 h 5722227"/>
              <a:gd name="connsiteX16" fmla="*/ 6229604 w 6229604"/>
              <a:gd name="connsiteY16" fmla="*/ 4336176 h 5722227"/>
              <a:gd name="connsiteX17" fmla="*/ 6229604 w 6229604"/>
              <a:gd name="connsiteY17" fmla="*/ 5029202 h 5722227"/>
              <a:gd name="connsiteX18" fmla="*/ 6229604 w 6229604"/>
              <a:gd name="connsiteY18" fmla="*/ 5722227 h 5722227"/>
              <a:gd name="connsiteX19" fmla="*/ 5475130 w 6229604"/>
              <a:gd name="connsiteY19" fmla="*/ 5722227 h 5722227"/>
              <a:gd name="connsiteX20" fmla="*/ 4907544 w 6229604"/>
              <a:gd name="connsiteY20" fmla="*/ 5722227 h 5722227"/>
              <a:gd name="connsiteX21" fmla="*/ 4090773 w 6229604"/>
              <a:gd name="connsiteY21" fmla="*/ 5722227 h 5722227"/>
              <a:gd name="connsiteX22" fmla="*/ 3398595 w 6229604"/>
              <a:gd name="connsiteY22" fmla="*/ 5722227 h 5722227"/>
              <a:gd name="connsiteX23" fmla="*/ 2831009 w 6229604"/>
              <a:gd name="connsiteY23" fmla="*/ 5722227 h 5722227"/>
              <a:gd name="connsiteX24" fmla="*/ 2138831 w 6229604"/>
              <a:gd name="connsiteY24" fmla="*/ 5722227 h 5722227"/>
              <a:gd name="connsiteX25" fmla="*/ 1633541 w 6229604"/>
              <a:gd name="connsiteY25" fmla="*/ 5722227 h 5722227"/>
              <a:gd name="connsiteX26" fmla="*/ 1128251 w 6229604"/>
              <a:gd name="connsiteY26" fmla="*/ 5722227 h 5722227"/>
              <a:gd name="connsiteX27" fmla="*/ 0 w 6229604"/>
              <a:gd name="connsiteY27" fmla="*/ 5722227 h 5722227"/>
              <a:gd name="connsiteX28" fmla="*/ 0 w 6229604"/>
              <a:gd name="connsiteY28" fmla="*/ 5200869 h 5722227"/>
              <a:gd name="connsiteX29" fmla="*/ 0 w 6229604"/>
              <a:gd name="connsiteY29" fmla="*/ 4450621 h 5722227"/>
              <a:gd name="connsiteX30" fmla="*/ 0 w 6229604"/>
              <a:gd name="connsiteY30" fmla="*/ 3872040 h 5722227"/>
              <a:gd name="connsiteX31" fmla="*/ 0 w 6229604"/>
              <a:gd name="connsiteY31" fmla="*/ 3407904 h 5722227"/>
              <a:gd name="connsiteX32" fmla="*/ 0 w 6229604"/>
              <a:gd name="connsiteY32" fmla="*/ 2714879 h 5722227"/>
              <a:gd name="connsiteX33" fmla="*/ 0 w 6229604"/>
              <a:gd name="connsiteY33" fmla="*/ 2193520 h 5722227"/>
              <a:gd name="connsiteX34" fmla="*/ 0 w 6229604"/>
              <a:gd name="connsiteY34" fmla="*/ 1500495 h 5722227"/>
              <a:gd name="connsiteX35" fmla="*/ 0 w 6229604"/>
              <a:gd name="connsiteY35" fmla="*/ 750248 h 5722227"/>
              <a:gd name="connsiteX36" fmla="*/ 0 w 6229604"/>
              <a:gd name="connsiteY36" fmla="*/ 0 h 572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604" h="5722227" extrusionOk="0">
                <a:moveTo>
                  <a:pt x="0" y="0"/>
                </a:moveTo>
                <a:cubicBezTo>
                  <a:pt x="134765" y="733"/>
                  <a:pt x="359555" y="-15387"/>
                  <a:pt x="629882" y="0"/>
                </a:cubicBezTo>
                <a:cubicBezTo>
                  <a:pt x="900209" y="15387"/>
                  <a:pt x="965450" y="15937"/>
                  <a:pt x="1135172" y="0"/>
                </a:cubicBezTo>
                <a:cubicBezTo>
                  <a:pt x="1304894" y="-15937"/>
                  <a:pt x="1787212" y="10921"/>
                  <a:pt x="1951943" y="0"/>
                </a:cubicBezTo>
                <a:cubicBezTo>
                  <a:pt x="2116674" y="-10921"/>
                  <a:pt x="2378222" y="13313"/>
                  <a:pt x="2581825" y="0"/>
                </a:cubicBezTo>
                <a:cubicBezTo>
                  <a:pt x="2785428" y="-13313"/>
                  <a:pt x="2915218" y="19972"/>
                  <a:pt x="3211707" y="0"/>
                </a:cubicBezTo>
                <a:cubicBezTo>
                  <a:pt x="3508196" y="-19972"/>
                  <a:pt x="3832828" y="-34359"/>
                  <a:pt x="4028477" y="0"/>
                </a:cubicBezTo>
                <a:cubicBezTo>
                  <a:pt x="4224126" y="34359"/>
                  <a:pt x="4361257" y="4467"/>
                  <a:pt x="4596063" y="0"/>
                </a:cubicBezTo>
                <a:cubicBezTo>
                  <a:pt x="4830869" y="-4467"/>
                  <a:pt x="5091403" y="-7365"/>
                  <a:pt x="5412834" y="0"/>
                </a:cubicBezTo>
                <a:cubicBezTo>
                  <a:pt x="5734265" y="7365"/>
                  <a:pt x="6034988" y="-26786"/>
                  <a:pt x="6229604" y="0"/>
                </a:cubicBezTo>
                <a:cubicBezTo>
                  <a:pt x="6208296" y="256153"/>
                  <a:pt x="6219810" y="335049"/>
                  <a:pt x="6229604" y="635803"/>
                </a:cubicBezTo>
                <a:cubicBezTo>
                  <a:pt x="6239398" y="936557"/>
                  <a:pt x="6230184" y="1092448"/>
                  <a:pt x="6229604" y="1271606"/>
                </a:cubicBezTo>
                <a:cubicBezTo>
                  <a:pt x="6229024" y="1450764"/>
                  <a:pt x="6217841" y="1797531"/>
                  <a:pt x="6229604" y="1964631"/>
                </a:cubicBezTo>
                <a:cubicBezTo>
                  <a:pt x="6241367" y="2131731"/>
                  <a:pt x="6220367" y="2235822"/>
                  <a:pt x="6229604" y="2428767"/>
                </a:cubicBezTo>
                <a:cubicBezTo>
                  <a:pt x="6238841" y="2621712"/>
                  <a:pt x="6220929" y="2925917"/>
                  <a:pt x="6229604" y="3064570"/>
                </a:cubicBezTo>
                <a:cubicBezTo>
                  <a:pt x="6238279" y="3203223"/>
                  <a:pt x="6256755" y="3501958"/>
                  <a:pt x="6229604" y="3700373"/>
                </a:cubicBezTo>
                <a:cubicBezTo>
                  <a:pt x="6202453" y="3898788"/>
                  <a:pt x="6201714" y="4046823"/>
                  <a:pt x="6229604" y="4336176"/>
                </a:cubicBezTo>
                <a:cubicBezTo>
                  <a:pt x="6257494" y="4625529"/>
                  <a:pt x="6258821" y="4774033"/>
                  <a:pt x="6229604" y="5029202"/>
                </a:cubicBezTo>
                <a:cubicBezTo>
                  <a:pt x="6200387" y="5284371"/>
                  <a:pt x="6233334" y="5383875"/>
                  <a:pt x="6229604" y="5722227"/>
                </a:cubicBezTo>
                <a:cubicBezTo>
                  <a:pt x="6016393" y="5707881"/>
                  <a:pt x="5684528" y="5751176"/>
                  <a:pt x="5475130" y="5722227"/>
                </a:cubicBezTo>
                <a:cubicBezTo>
                  <a:pt x="5265732" y="5693278"/>
                  <a:pt x="5082862" y="5732690"/>
                  <a:pt x="4907544" y="5722227"/>
                </a:cubicBezTo>
                <a:cubicBezTo>
                  <a:pt x="4732226" y="5711764"/>
                  <a:pt x="4474837" y="5716289"/>
                  <a:pt x="4090773" y="5722227"/>
                </a:cubicBezTo>
                <a:cubicBezTo>
                  <a:pt x="3706709" y="5728165"/>
                  <a:pt x="3645902" y="5723973"/>
                  <a:pt x="3398595" y="5722227"/>
                </a:cubicBezTo>
                <a:cubicBezTo>
                  <a:pt x="3151288" y="5720481"/>
                  <a:pt x="3001606" y="5732695"/>
                  <a:pt x="2831009" y="5722227"/>
                </a:cubicBezTo>
                <a:cubicBezTo>
                  <a:pt x="2660412" y="5711759"/>
                  <a:pt x="2424161" y="5689878"/>
                  <a:pt x="2138831" y="5722227"/>
                </a:cubicBezTo>
                <a:cubicBezTo>
                  <a:pt x="1853501" y="5754576"/>
                  <a:pt x="1788223" y="5720540"/>
                  <a:pt x="1633541" y="5722227"/>
                </a:cubicBezTo>
                <a:cubicBezTo>
                  <a:pt x="1478859" y="5723915"/>
                  <a:pt x="1324151" y="5739059"/>
                  <a:pt x="1128251" y="5722227"/>
                </a:cubicBezTo>
                <a:cubicBezTo>
                  <a:pt x="932351" y="5705396"/>
                  <a:pt x="522340" y="5691488"/>
                  <a:pt x="0" y="5722227"/>
                </a:cubicBezTo>
                <a:cubicBezTo>
                  <a:pt x="-8445" y="5596771"/>
                  <a:pt x="-11215" y="5344833"/>
                  <a:pt x="0" y="5200869"/>
                </a:cubicBezTo>
                <a:cubicBezTo>
                  <a:pt x="11215" y="5056905"/>
                  <a:pt x="20310" y="4693766"/>
                  <a:pt x="0" y="4450621"/>
                </a:cubicBezTo>
                <a:cubicBezTo>
                  <a:pt x="-20310" y="4207476"/>
                  <a:pt x="817" y="4075053"/>
                  <a:pt x="0" y="3872040"/>
                </a:cubicBezTo>
                <a:cubicBezTo>
                  <a:pt x="-817" y="3669027"/>
                  <a:pt x="-21729" y="3595882"/>
                  <a:pt x="0" y="3407904"/>
                </a:cubicBezTo>
                <a:cubicBezTo>
                  <a:pt x="21729" y="3219926"/>
                  <a:pt x="-30605" y="3052469"/>
                  <a:pt x="0" y="2714879"/>
                </a:cubicBezTo>
                <a:cubicBezTo>
                  <a:pt x="30605" y="2377289"/>
                  <a:pt x="-16081" y="2430808"/>
                  <a:pt x="0" y="2193520"/>
                </a:cubicBezTo>
                <a:cubicBezTo>
                  <a:pt x="16081" y="1956232"/>
                  <a:pt x="18120" y="1817979"/>
                  <a:pt x="0" y="1500495"/>
                </a:cubicBezTo>
                <a:cubicBezTo>
                  <a:pt x="-18120" y="1183011"/>
                  <a:pt x="23969" y="972269"/>
                  <a:pt x="0" y="750248"/>
                </a:cubicBezTo>
                <a:cubicBezTo>
                  <a:pt x="-23969" y="528227"/>
                  <a:pt x="-3769" y="358360"/>
                  <a:pt x="0" y="0"/>
                </a:cubicBezTo>
                <a:close/>
              </a:path>
            </a:pathLst>
          </a:custGeom>
          <a:noFill/>
          <a:ln w="25400">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9055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DFEFF"/>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4EDC6D-F792-04B2-5D78-0ADEFC46F298}"/>
              </a:ext>
            </a:extLst>
          </p:cNvPr>
          <p:cNvSpPr>
            <a:spLocks noGrp="1"/>
          </p:cNvSpPr>
          <p:nvPr>
            <p:ph type="title"/>
          </p:nvPr>
        </p:nvSpPr>
        <p:spPr>
          <a:xfrm>
            <a:off x="640080" y="325369"/>
            <a:ext cx="4368602" cy="1956841"/>
          </a:xfrm>
        </p:spPr>
        <p:txBody>
          <a:bodyPr anchor="b">
            <a:normAutofit/>
          </a:bodyPr>
          <a:lstStyle/>
          <a:p>
            <a:pPr>
              <a:lnSpc>
                <a:spcPct val="90000"/>
              </a:lnSpc>
            </a:pPr>
            <a:r>
              <a:rPr lang="en-US" sz="3600"/>
              <a:t>Case Study Review – Medical Diagnosis System</a:t>
            </a:r>
          </a:p>
        </p:txBody>
      </p:sp>
      <p:sp>
        <p:nvSpPr>
          <p:cNvPr id="24"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7DE5FF"/>
          </a:solidFill>
          <a:ln w="38100" cap="rnd">
            <a:solidFill>
              <a:srgbClr val="7DE5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513BE74-244E-206F-C835-D72928C1468A}"/>
              </a:ext>
            </a:extLst>
          </p:cNvPr>
          <p:cNvSpPr>
            <a:spLocks noGrp="1"/>
          </p:cNvSpPr>
          <p:nvPr>
            <p:ph idx="1"/>
          </p:nvPr>
        </p:nvSpPr>
        <p:spPr>
          <a:xfrm>
            <a:off x="640080" y="2872899"/>
            <a:ext cx="4243589" cy="3320668"/>
          </a:xfrm>
        </p:spPr>
        <p:txBody>
          <a:bodyPr>
            <a:normAutofit/>
          </a:bodyPr>
          <a:lstStyle/>
          <a:p>
            <a:r>
              <a:rPr lang="en-US" dirty="0"/>
              <a:t>One compelling application of knowledge representation in AI is within medical diagnosis systems. These systems assist healthcare professionals by analyzing patient symptoms and suggesting potential diagnoses based on vast medical knowledge.</a:t>
            </a:r>
          </a:p>
        </p:txBody>
      </p:sp>
      <p:pic>
        <p:nvPicPr>
          <p:cNvPr id="5" name="Picture 4" descr="A doctor using a virtual reality device&#10;&#10;Description automatically generated">
            <a:extLst>
              <a:ext uri="{FF2B5EF4-FFF2-40B4-BE49-F238E27FC236}">
                <a16:creationId xmlns:a16="http://schemas.microsoft.com/office/drawing/2014/main" id="{50686E93-6247-0026-01C1-F2661D2E2A28}"/>
              </a:ext>
            </a:extLst>
          </p:cNvPr>
          <p:cNvPicPr>
            <a:picLocks noChangeAspect="1"/>
          </p:cNvPicPr>
          <p:nvPr/>
        </p:nvPicPr>
        <p:blipFill>
          <a:blip r:embed="rId3">
            <a:extLst>
              <a:ext uri="{28A0092B-C50C-407E-A947-70E740481C1C}">
                <a14:useLocalDpi xmlns:a14="http://schemas.microsoft.com/office/drawing/2010/main" val="0"/>
              </a:ext>
            </a:extLst>
          </a:blip>
          <a:srcRect l="19893" r="14157"/>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157328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octor using a virtual reality device&#10;&#10;Description automatically generated">
            <a:extLst>
              <a:ext uri="{FF2B5EF4-FFF2-40B4-BE49-F238E27FC236}">
                <a16:creationId xmlns:a16="http://schemas.microsoft.com/office/drawing/2014/main" id="{E5C98B31-C512-D21A-6D9D-3A10B32D97A5}"/>
              </a:ext>
            </a:extLst>
          </p:cNvPr>
          <p:cNvPicPr>
            <a:picLocks noChangeAspect="1"/>
          </p:cNvPicPr>
          <p:nvPr/>
        </p:nvPicPr>
        <p:blipFill>
          <a:blip r:embed="rId2">
            <a:alphaModFix amt="40000"/>
            <a:extLst>
              <a:ext uri="{28A0092B-C50C-407E-A947-70E740481C1C}">
                <a14:useLocalDpi xmlns:a14="http://schemas.microsoft.com/office/drawing/2010/main" val="0"/>
              </a:ext>
            </a:extLst>
          </a:blip>
          <a:srcRect t="8667" b="5782"/>
          <a:stretch/>
        </p:blipFill>
        <p:spPr>
          <a:xfrm>
            <a:off x="20" y="10"/>
            <a:ext cx="12191979" cy="6857990"/>
          </a:xfrm>
          <a:prstGeom prst="rect">
            <a:avLst/>
          </a:prstGeom>
        </p:spPr>
      </p:pic>
      <p:sp>
        <p:nvSpPr>
          <p:cNvPr id="2" name="Title 1">
            <a:extLst>
              <a:ext uri="{FF2B5EF4-FFF2-40B4-BE49-F238E27FC236}">
                <a16:creationId xmlns:a16="http://schemas.microsoft.com/office/drawing/2014/main" id="{3849484A-6F3B-FB6A-55CE-59F450F4E1AB}"/>
              </a:ext>
            </a:extLst>
          </p:cNvPr>
          <p:cNvSpPr>
            <a:spLocks noGrp="1"/>
          </p:cNvSpPr>
          <p:nvPr>
            <p:ph type="title"/>
          </p:nvPr>
        </p:nvSpPr>
        <p:spPr>
          <a:xfrm>
            <a:off x="838200" y="365125"/>
            <a:ext cx="10515600" cy="1325563"/>
          </a:xfrm>
        </p:spPr>
        <p:txBody>
          <a:bodyPr>
            <a:normAutofit/>
          </a:bodyPr>
          <a:lstStyle/>
          <a:p>
            <a:pPr>
              <a:lnSpc>
                <a:spcPct val="90000"/>
              </a:lnSpc>
            </a:pPr>
            <a:r>
              <a:rPr lang="en-US" sz="4000"/>
              <a:t>How Knowledge is Represented in Medical Diagnosis System</a:t>
            </a:r>
          </a:p>
        </p:txBody>
      </p:sp>
      <p:sp>
        <p:nvSpPr>
          <p:cNvPr id="14" name="Rectangle 6">
            <a:extLst>
              <a:ext uri="{FF2B5EF4-FFF2-40B4-BE49-F238E27FC236}">
                <a16:creationId xmlns:a16="http://schemas.microsoft.com/office/drawing/2014/main" id="{1CA8A97F-67F0-4D5F-A850-0C30727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578" y="1802192"/>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8">
            <a:extLst>
              <a:ext uri="{FF2B5EF4-FFF2-40B4-BE49-F238E27FC236}">
                <a16:creationId xmlns:a16="http://schemas.microsoft.com/office/drawing/2014/main" id="{C508615A-D6DA-B50D-E71A-455747DBC666}"/>
              </a:ext>
            </a:extLst>
          </p:cNvPr>
          <p:cNvSpPr>
            <a:spLocks noGrp="1"/>
          </p:cNvSpPr>
          <p:nvPr>
            <p:ph idx="1"/>
          </p:nvPr>
        </p:nvSpPr>
        <p:spPr>
          <a:xfrm>
            <a:off x="838200" y="2004446"/>
            <a:ext cx="10515600" cy="4176897"/>
          </a:xfrm>
        </p:spPr>
        <p:txBody>
          <a:bodyPr>
            <a:normAutofit fontScale="77500" lnSpcReduction="20000"/>
          </a:bodyPr>
          <a:lstStyle/>
          <a:p>
            <a:r>
              <a:rPr lang="en-US" dirty="0"/>
              <a:t>One compelling application of knowledge representation in AI is within medical diagnosis systems. These systems assist healthcare professionals by analyzing patient symptoms and suggesting potential diagnoses based on vast medical knowledge.</a:t>
            </a:r>
          </a:p>
          <a:p>
            <a:endParaRPr lang="en-US" dirty="0"/>
          </a:p>
          <a:p>
            <a:r>
              <a:rPr lang="en-US" b="1" dirty="0"/>
              <a:t>Ontologies</a:t>
            </a:r>
            <a:r>
              <a:rPr lang="en-US" dirty="0"/>
              <a:t> play a crucial role by structuring medical knowledge into categories such as diseases, symptoms, treatments, and their interrelationships.</a:t>
            </a:r>
          </a:p>
          <a:p>
            <a:r>
              <a:rPr lang="en-US" b="1" dirty="0"/>
              <a:t>Semantic networks</a:t>
            </a:r>
            <a:r>
              <a:rPr lang="en-US" dirty="0"/>
              <a:t> help visualize connections between symptoms and diseases, allowing practitioners to quickly identify potential conditions based on presented symptoms.</a:t>
            </a:r>
          </a:p>
          <a:p>
            <a:r>
              <a:rPr lang="en-US" dirty="0"/>
              <a:t>The system may also utilize </a:t>
            </a:r>
            <a:r>
              <a:rPr lang="en-US" b="1" dirty="0"/>
              <a:t>logic-based representations</a:t>
            </a:r>
            <a:r>
              <a:rPr lang="en-US" dirty="0"/>
              <a:t>, enabling it to apply rules such as “If a patient has a fever and cough, then consider flu or cold.”</a:t>
            </a:r>
          </a:p>
          <a:p>
            <a:r>
              <a:rPr lang="en-US" dirty="0"/>
              <a:t>This </a:t>
            </a:r>
            <a:r>
              <a:rPr lang="en-US" b="1" dirty="0"/>
              <a:t>structured approach </a:t>
            </a:r>
            <a:r>
              <a:rPr lang="en-US" dirty="0"/>
              <a:t>not only enhances diagnostic accuracy but also addresses challenges such as ambiguity in symptom presentation and the complexity of interrelations among various medical conditions.</a:t>
            </a:r>
          </a:p>
        </p:txBody>
      </p:sp>
    </p:spTree>
    <p:extLst>
      <p:ext uri="{BB962C8B-B14F-4D97-AF65-F5344CB8AC3E}">
        <p14:creationId xmlns:p14="http://schemas.microsoft.com/office/powerpoint/2010/main" val="784393336"/>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Slice</Template>
  <TotalTime>75</TotalTime>
  <Words>2018</Words>
  <Application>Microsoft Office PowerPoint</Application>
  <PresentationFormat>Widescreen</PresentationFormat>
  <Paragraphs>92</Paragraphs>
  <Slides>16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Aptos</vt:lpstr>
      <vt:lpstr>Arial</vt:lpstr>
      <vt:lpstr>Modern Love</vt:lpstr>
      <vt:lpstr>The Hand</vt:lpstr>
      <vt:lpstr>SketchyVTI</vt:lpstr>
      <vt:lpstr>Introduction to Knowledge Representation</vt:lpstr>
      <vt:lpstr>What is Artificial Intelligence (Ai)?</vt:lpstr>
      <vt:lpstr>The importance of Knowledge in Ai</vt:lpstr>
      <vt:lpstr>The Overview of Knowledge Representation</vt:lpstr>
      <vt:lpstr>The Overview of Knowledge Representation</vt:lpstr>
      <vt:lpstr>The Overview of Knowledge Representation</vt:lpstr>
      <vt:lpstr>Comparison of Knowledge Representation</vt:lpstr>
      <vt:lpstr>Case Study Review – Medical Diagnosis System</vt:lpstr>
      <vt:lpstr>How Knowledge is Represented in Medical Diagnosis System</vt:lpstr>
      <vt:lpstr>Problem Statement</vt:lpstr>
      <vt:lpstr>Knowledge Representation Model</vt:lpstr>
      <vt:lpstr>Knowledge Representation Model</vt:lpstr>
      <vt:lpstr>How it works?</vt:lpstr>
      <vt:lpstr>Implementing in Healthcare</vt:lpstr>
      <vt:lpstr>Summary</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Vanesse Reyes</dc:creator>
  <cp:lastModifiedBy>Vanesse Reyes</cp:lastModifiedBy>
  <cp:revision>1</cp:revision>
  <dcterms:created xsi:type="dcterms:W3CDTF">2024-10-06T11:36:41Z</dcterms:created>
  <dcterms:modified xsi:type="dcterms:W3CDTF">2024-10-12T06:01:38Z</dcterms:modified>
</cp:coreProperties>
</file>